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</p:sldMasterIdLst>
  <p:notesMasterIdLst>
    <p:notesMasterId r:id="rId36"/>
  </p:notesMasterIdLst>
  <p:sldIdLst>
    <p:sldId id="292" r:id="rId3"/>
    <p:sldId id="397" r:id="rId4"/>
    <p:sldId id="353" r:id="rId5"/>
    <p:sldId id="264" r:id="rId6"/>
    <p:sldId id="681" r:id="rId7"/>
    <p:sldId id="680" r:id="rId8"/>
    <p:sldId id="401" r:id="rId9"/>
    <p:sldId id="293" r:id="rId10"/>
    <p:sldId id="405" r:id="rId11"/>
    <p:sldId id="354" r:id="rId12"/>
    <p:sldId id="366" r:id="rId13"/>
    <p:sldId id="356" r:id="rId14"/>
    <p:sldId id="361" r:id="rId15"/>
    <p:sldId id="355" r:id="rId16"/>
    <p:sldId id="362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07" r:id="rId25"/>
    <p:sldId id="357" r:id="rId26"/>
    <p:sldId id="358" r:id="rId27"/>
    <p:sldId id="359" r:id="rId28"/>
    <p:sldId id="360" r:id="rId29"/>
    <p:sldId id="406" r:id="rId30"/>
    <p:sldId id="408" r:id="rId31"/>
    <p:sldId id="409" r:id="rId32"/>
    <p:sldId id="399" r:id="rId33"/>
    <p:sldId id="679" r:id="rId34"/>
    <p:sldId id="398" r:id="rId3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E746B-68F7-4826-941C-A6BE1C8F5006}" v="5" dt="2022-09-18T12:32:25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B BARRETO" userId="734048d45b8f99b5" providerId="LiveId" clId="{D7F52E32-AF18-4862-8B1F-9FBA1010E5A4}"/>
    <pc:docChg chg="custSel modSld">
      <pc:chgData name="ALEXANDRE B BARRETO" userId="734048d45b8f99b5" providerId="LiveId" clId="{D7F52E32-AF18-4862-8B1F-9FBA1010E5A4}" dt="2022-09-16T18:48:59.077" v="8" actId="14100"/>
      <pc:docMkLst>
        <pc:docMk/>
      </pc:docMkLst>
      <pc:sldChg chg="modSp mod">
        <pc:chgData name="ALEXANDRE B BARRETO" userId="734048d45b8f99b5" providerId="LiveId" clId="{D7F52E32-AF18-4862-8B1F-9FBA1010E5A4}" dt="2022-09-16T18:48:59.077" v="8" actId="14100"/>
        <pc:sldMkLst>
          <pc:docMk/>
          <pc:sldMk cId="2452804406" sldId="353"/>
        </pc:sldMkLst>
        <pc:spChg chg="mod">
          <ac:chgData name="ALEXANDRE B BARRETO" userId="734048d45b8f99b5" providerId="LiveId" clId="{D7F52E32-AF18-4862-8B1F-9FBA1010E5A4}" dt="2022-09-16T18:48:59.077" v="8" actId="14100"/>
          <ac:spMkLst>
            <pc:docMk/>
            <pc:sldMk cId="2452804406" sldId="353"/>
            <ac:spMk id="2" creationId="{06627137-1140-432B-AAB0-2F4DD7C33EB6}"/>
          </ac:spMkLst>
        </pc:spChg>
      </pc:sldChg>
    </pc:docChg>
  </pc:docChgLst>
  <pc:docChgLst>
    <pc:chgData name="ALEXANDRE" userId="734048d45b8f99b5" providerId="LiveId" clId="{4AB03B8A-AE82-4C25-BA01-9F99CF22AB71}"/>
    <pc:docChg chg="undo custSel addSld delSld modSld sldOrd delMainMaster modMainMaster">
      <pc:chgData name="ALEXANDRE" userId="734048d45b8f99b5" providerId="LiveId" clId="{4AB03B8A-AE82-4C25-BA01-9F99CF22AB71}" dt="2021-09-28T17:52:55.397" v="7525" actId="1076"/>
      <pc:docMkLst>
        <pc:docMk/>
      </pc:docMkLst>
      <pc:sldChg chg="modSp mod">
        <pc:chgData name="ALEXANDRE" userId="734048d45b8f99b5" providerId="LiveId" clId="{4AB03B8A-AE82-4C25-BA01-9F99CF22AB71}" dt="2021-09-15T19:01:17.862" v="16" actId="404"/>
        <pc:sldMkLst>
          <pc:docMk/>
          <pc:sldMk cId="1152343994" sldId="292"/>
        </pc:sldMkLst>
        <pc:spChg chg="mod">
          <ac:chgData name="ALEXANDRE" userId="734048d45b8f99b5" providerId="LiveId" clId="{4AB03B8A-AE82-4C25-BA01-9F99CF22AB71}" dt="2021-09-15T19:01:17.862" v="16" actId="404"/>
          <ac:spMkLst>
            <pc:docMk/>
            <pc:sldMk cId="1152343994" sldId="292"/>
            <ac:spMk id="4" creationId="{D3BFDA17-7C99-BB4B-AA35-34F998ACE2BE}"/>
          </ac:spMkLst>
        </pc:spChg>
      </pc:sldChg>
      <pc:sldChg chg="addSp delSp modSp mod delAnim modNotesTx">
        <pc:chgData name="ALEXANDRE" userId="734048d45b8f99b5" providerId="LiveId" clId="{4AB03B8A-AE82-4C25-BA01-9F99CF22AB71}" dt="2021-09-18T20:25:42.069" v="7191" actId="27636"/>
        <pc:sldMkLst>
          <pc:docMk/>
          <pc:sldMk cId="3856422915" sldId="293"/>
        </pc:sldMkLst>
        <pc:spChg chg="mod">
          <ac:chgData name="ALEXANDRE" userId="734048d45b8f99b5" providerId="LiveId" clId="{4AB03B8A-AE82-4C25-BA01-9F99CF22AB71}" dt="2021-09-15T19:07:46.813" v="151" actId="14100"/>
          <ac:spMkLst>
            <pc:docMk/>
            <pc:sldMk cId="3856422915" sldId="293"/>
            <ac:spMk id="2" creationId="{6ED2E3D5-3242-4CE6-9295-06E900BCBD1D}"/>
          </ac:spMkLst>
        </pc:spChg>
        <pc:spChg chg="mod">
          <ac:chgData name="ALEXANDRE" userId="734048d45b8f99b5" providerId="LiveId" clId="{4AB03B8A-AE82-4C25-BA01-9F99CF22AB71}" dt="2021-09-18T20:25:42.069" v="7191" actId="27636"/>
          <ac:spMkLst>
            <pc:docMk/>
            <pc:sldMk cId="3856422915" sldId="293"/>
            <ac:spMk id="3" creationId="{4CE0B7AB-4454-4E44-A33F-F0A3053D0356}"/>
          </ac:spMkLst>
        </pc:spChg>
        <pc:graphicFrameChg chg="del mod">
          <ac:chgData name="ALEXANDRE" userId="734048d45b8f99b5" providerId="LiveId" clId="{4AB03B8A-AE82-4C25-BA01-9F99CF22AB71}" dt="2021-09-15T19:05:10.734" v="119" actId="478"/>
          <ac:graphicFrameMkLst>
            <pc:docMk/>
            <pc:sldMk cId="3856422915" sldId="293"/>
            <ac:graphicFrameMk id="4" creationId="{BF4016F8-3257-44DB-B180-C7EDC32B7D73}"/>
          </ac:graphicFrameMkLst>
        </pc:graphicFrameChg>
        <pc:picChg chg="add mod">
          <ac:chgData name="ALEXANDRE" userId="734048d45b8f99b5" providerId="LiveId" clId="{4AB03B8A-AE82-4C25-BA01-9F99CF22AB71}" dt="2021-09-15T19:07:04.673" v="145" actId="1076"/>
          <ac:picMkLst>
            <pc:docMk/>
            <pc:sldMk cId="3856422915" sldId="293"/>
            <ac:picMk id="2050" creationId="{8ECFC118-DC50-4988-9639-D198D7F76391}"/>
          </ac:picMkLst>
        </pc:picChg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704095707" sldId="295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0" sldId="296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4069008490" sldId="297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628910760" sldId="298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630105993" sldId="301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204011902" sldId="302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727447012" sldId="303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78533699" sldId="304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585133974" sldId="305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788298811" sldId="306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977593817" sldId="307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178099259" sldId="308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829162018" sldId="309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869652512" sldId="310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897159956" sldId="311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875008483" sldId="312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612027067" sldId="313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681685067" sldId="314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460024686" sldId="315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205188580" sldId="316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46449820" sldId="317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510259665" sldId="318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358853341" sldId="319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810091281" sldId="320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786926908" sldId="321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346433780" sldId="322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565116814" sldId="323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21148431" sldId="324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568567392" sldId="325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140230837" sldId="326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890150160" sldId="327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076167627" sldId="328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236426738" sldId="329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469528809" sldId="331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76751220" sldId="332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00934351" sldId="333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80155028" sldId="334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329679346" sldId="335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227631138" sldId="336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12242177" sldId="337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516559782" sldId="338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691827345" sldId="339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2583480387" sldId="340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655395516" sldId="341"/>
        </pc:sldMkLst>
      </pc:sldChg>
      <pc:sldChg chg="del">
        <pc:chgData name="ALEXANDRE" userId="734048d45b8f99b5" providerId="LiveId" clId="{4AB03B8A-AE82-4C25-BA01-9F99CF22AB71}" dt="2021-09-15T19:03:38.594" v="75" actId="47"/>
        <pc:sldMkLst>
          <pc:docMk/>
          <pc:sldMk cId="3374748988" sldId="342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478445138" sldId="343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332289323" sldId="344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1633191711" sldId="345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374952652" sldId="346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4204872342" sldId="347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626132569" sldId="348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910420308" sldId="349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624484951" sldId="350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3850292454" sldId="351"/>
        </pc:sldMkLst>
      </pc:sldChg>
      <pc:sldChg chg="del">
        <pc:chgData name="ALEXANDRE" userId="734048d45b8f99b5" providerId="LiveId" clId="{4AB03B8A-AE82-4C25-BA01-9F99CF22AB71}" dt="2021-09-15T19:03:46.275" v="76" actId="47"/>
        <pc:sldMkLst>
          <pc:docMk/>
          <pc:sldMk cId="4190053445" sldId="352"/>
        </pc:sldMkLst>
      </pc:sldChg>
      <pc:sldChg chg="addSp delSp modSp new mod setBg">
        <pc:chgData name="ALEXANDRE" userId="734048d45b8f99b5" providerId="LiveId" clId="{4AB03B8A-AE82-4C25-BA01-9F99CF22AB71}" dt="2021-09-15T19:03:34.934" v="74" actId="26606"/>
        <pc:sldMkLst>
          <pc:docMk/>
          <pc:sldMk cId="2452804406" sldId="353"/>
        </pc:sldMkLst>
        <pc:spChg chg="mod">
          <ac:chgData name="ALEXANDRE" userId="734048d45b8f99b5" providerId="LiveId" clId="{4AB03B8A-AE82-4C25-BA01-9F99CF22AB71}" dt="2021-09-15T19:03:34.934" v="74" actId="26606"/>
          <ac:spMkLst>
            <pc:docMk/>
            <pc:sldMk cId="2452804406" sldId="353"/>
            <ac:spMk id="2" creationId="{06627137-1140-432B-AAB0-2F4DD7C33EB6}"/>
          </ac:spMkLst>
        </pc:spChg>
        <pc:spChg chg="del">
          <ac:chgData name="ALEXANDRE" userId="734048d45b8f99b5" providerId="LiveId" clId="{4AB03B8A-AE82-4C25-BA01-9F99CF22AB71}" dt="2021-09-15T19:03:34.934" v="74" actId="26606"/>
          <ac:spMkLst>
            <pc:docMk/>
            <pc:sldMk cId="2452804406" sldId="353"/>
            <ac:spMk id="3" creationId="{A44C373E-4B3B-4177-92AC-BF0FF70E90BD}"/>
          </ac:spMkLst>
        </pc:spChg>
        <pc:spChg chg="add">
          <ac:chgData name="ALEXANDRE" userId="734048d45b8f99b5" providerId="LiveId" clId="{4AB03B8A-AE82-4C25-BA01-9F99CF22AB71}" dt="2021-09-15T19:03:34.934" v="74" actId="26606"/>
          <ac:spMkLst>
            <pc:docMk/>
            <pc:sldMk cId="2452804406" sldId="353"/>
            <ac:spMk id="71" creationId="{1825AC39-5F85-4CAA-8A81-A1287086B2B6}"/>
          </ac:spMkLst>
        </pc:spChg>
        <pc:spChg chg="add">
          <ac:chgData name="ALEXANDRE" userId="734048d45b8f99b5" providerId="LiveId" clId="{4AB03B8A-AE82-4C25-BA01-9F99CF22AB71}" dt="2021-09-15T19:03:34.934" v="74" actId="26606"/>
          <ac:spMkLst>
            <pc:docMk/>
            <pc:sldMk cId="2452804406" sldId="353"/>
            <ac:spMk id="73" creationId="{95DA4D23-37FC-4B90-8188-F0377C5FF44B}"/>
          </ac:spMkLst>
        </pc:spChg>
        <pc:spChg chg="add">
          <ac:chgData name="ALEXANDRE" userId="734048d45b8f99b5" providerId="LiveId" clId="{4AB03B8A-AE82-4C25-BA01-9F99CF22AB71}" dt="2021-09-15T19:03:34.934" v="74" actId="26606"/>
          <ac:spMkLst>
            <pc:docMk/>
            <pc:sldMk cId="2452804406" sldId="353"/>
            <ac:spMk id="75" creationId="{A7A4B465-FBCC-4CD4-89A1-82992A7B47FF}"/>
          </ac:spMkLst>
        </pc:spChg>
        <pc:spChg chg="add">
          <ac:chgData name="ALEXANDRE" userId="734048d45b8f99b5" providerId="LiveId" clId="{4AB03B8A-AE82-4C25-BA01-9F99CF22AB71}" dt="2021-09-15T19:03:34.934" v="74" actId="26606"/>
          <ac:spMkLst>
            <pc:docMk/>
            <pc:sldMk cId="2452804406" sldId="353"/>
            <ac:spMk id="77" creationId="{909E572F-9CDC-4214-9D42-FF0017649590}"/>
          </ac:spMkLst>
        </pc:spChg>
        <pc:picChg chg="add mod">
          <ac:chgData name="ALEXANDRE" userId="734048d45b8f99b5" providerId="LiveId" clId="{4AB03B8A-AE82-4C25-BA01-9F99CF22AB71}" dt="2021-09-15T19:03:34.934" v="74" actId="26606"/>
          <ac:picMkLst>
            <pc:docMk/>
            <pc:sldMk cId="2452804406" sldId="353"/>
            <ac:picMk id="1026" creationId="{755709AF-371B-4DD0-BDD7-23B9E04613EF}"/>
          </ac:picMkLst>
        </pc:picChg>
      </pc:sldChg>
      <pc:sldChg chg="addSp delSp modSp add mod delAnim modAnim modNotesTx">
        <pc:chgData name="ALEXANDRE" userId="734048d45b8f99b5" providerId="LiveId" clId="{4AB03B8A-AE82-4C25-BA01-9F99CF22AB71}" dt="2021-09-15T20:03:30.177" v="829"/>
        <pc:sldMkLst>
          <pc:docMk/>
          <pc:sldMk cId="1277893075" sldId="354"/>
        </pc:sldMkLst>
        <pc:spChg chg="mod">
          <ac:chgData name="ALEXANDRE" userId="734048d45b8f99b5" providerId="LiveId" clId="{4AB03B8A-AE82-4C25-BA01-9F99CF22AB71}" dt="2021-09-15T19:39:55.764" v="323" actId="14100"/>
          <ac:spMkLst>
            <pc:docMk/>
            <pc:sldMk cId="1277893075" sldId="354"/>
            <ac:spMk id="2" creationId="{6ED2E3D5-3242-4CE6-9295-06E900BCBD1D}"/>
          </ac:spMkLst>
        </pc:spChg>
        <pc:spChg chg="del">
          <ac:chgData name="ALEXANDRE" userId="734048d45b8f99b5" providerId="LiveId" clId="{4AB03B8A-AE82-4C25-BA01-9F99CF22AB71}" dt="2021-09-15T19:15:36.861" v="165" actId="478"/>
          <ac:spMkLst>
            <pc:docMk/>
            <pc:sldMk cId="1277893075" sldId="354"/>
            <ac:spMk id="3" creationId="{4CE0B7AB-4454-4E44-A33F-F0A3053D0356}"/>
          </ac:spMkLst>
        </pc:spChg>
        <pc:spChg chg="add del mod">
          <ac:chgData name="ALEXANDRE" userId="734048d45b8f99b5" providerId="LiveId" clId="{4AB03B8A-AE82-4C25-BA01-9F99CF22AB71}" dt="2021-09-15T19:15:58.157" v="166" actId="478"/>
          <ac:spMkLst>
            <pc:docMk/>
            <pc:sldMk cId="1277893075" sldId="354"/>
            <ac:spMk id="5" creationId="{DB716293-1280-41B6-8A54-A27FD50F1682}"/>
          </ac:spMkLst>
        </pc:spChg>
        <pc:spChg chg="add del mod">
          <ac:chgData name="ALEXANDRE" userId="734048d45b8f99b5" providerId="LiveId" clId="{4AB03B8A-AE82-4C25-BA01-9F99CF22AB71}" dt="2021-09-15T19:37:16.703" v="256" actId="478"/>
          <ac:spMkLst>
            <pc:docMk/>
            <pc:sldMk cId="1277893075" sldId="354"/>
            <ac:spMk id="6" creationId="{BCD165A5-C7F5-4151-B09E-2F49A21DA14A}"/>
          </ac:spMkLst>
        </pc:spChg>
        <pc:spChg chg="add mod">
          <ac:chgData name="ALEXANDRE" userId="734048d45b8f99b5" providerId="LiveId" clId="{4AB03B8A-AE82-4C25-BA01-9F99CF22AB71}" dt="2021-09-15T19:45:40.071" v="405" actId="164"/>
          <ac:spMkLst>
            <pc:docMk/>
            <pc:sldMk cId="1277893075" sldId="354"/>
            <ac:spMk id="8" creationId="{1ECCC293-286B-4F0B-A050-2D6BA692908B}"/>
          </ac:spMkLst>
        </pc:spChg>
        <pc:spChg chg="add mod">
          <ac:chgData name="ALEXANDRE" userId="734048d45b8f99b5" providerId="LiveId" clId="{4AB03B8A-AE82-4C25-BA01-9F99CF22AB71}" dt="2021-09-15T19:45:44.021" v="406" actId="164"/>
          <ac:spMkLst>
            <pc:docMk/>
            <pc:sldMk cId="1277893075" sldId="354"/>
            <ac:spMk id="25" creationId="{00EA50C6-B652-4711-AF3D-57024B9C260D}"/>
          </ac:spMkLst>
        </pc:spChg>
        <pc:spChg chg="add mod">
          <ac:chgData name="ALEXANDRE" userId="734048d45b8f99b5" providerId="LiveId" clId="{4AB03B8A-AE82-4C25-BA01-9F99CF22AB71}" dt="2021-09-15T19:45:47.149" v="407" actId="164"/>
          <ac:spMkLst>
            <pc:docMk/>
            <pc:sldMk cId="1277893075" sldId="354"/>
            <ac:spMk id="27" creationId="{9341C863-2A2D-4D55-9D4E-1D513105E62F}"/>
          </ac:spMkLst>
        </pc:spChg>
        <pc:grpChg chg="add del mod">
          <ac:chgData name="ALEXANDRE" userId="734048d45b8f99b5" providerId="LiveId" clId="{4AB03B8A-AE82-4C25-BA01-9F99CF22AB71}" dt="2021-09-15T20:03:21.311" v="825" actId="478"/>
          <ac:grpSpMkLst>
            <pc:docMk/>
            <pc:sldMk cId="1277893075" sldId="354"/>
            <ac:grpSpMk id="9" creationId="{27345A64-E503-4400-96BF-3D06A422D8A7}"/>
          </ac:grpSpMkLst>
        </pc:grpChg>
        <pc:grpChg chg="add del mod">
          <ac:chgData name="ALEXANDRE" userId="734048d45b8f99b5" providerId="LiveId" clId="{4AB03B8A-AE82-4C25-BA01-9F99CF22AB71}" dt="2021-09-15T20:03:21.311" v="825" actId="478"/>
          <ac:grpSpMkLst>
            <pc:docMk/>
            <pc:sldMk cId="1277893075" sldId="354"/>
            <ac:grpSpMk id="10" creationId="{4504701C-12A8-4552-A6B1-BEB2434FA7F2}"/>
          </ac:grpSpMkLst>
        </pc:grpChg>
        <pc:grpChg chg="add del mod">
          <ac:chgData name="ALEXANDRE" userId="734048d45b8f99b5" providerId="LiveId" clId="{4AB03B8A-AE82-4C25-BA01-9F99CF22AB71}" dt="2021-09-15T20:03:21.311" v="825" actId="478"/>
          <ac:grpSpMkLst>
            <pc:docMk/>
            <pc:sldMk cId="1277893075" sldId="354"/>
            <ac:grpSpMk id="11" creationId="{4BB29DF6-2B72-4F23-B0AD-80EBF0272B57}"/>
          </ac:grpSpMkLst>
        </pc:grpChg>
        <pc:graphicFrameChg chg="add del mod modGraphic">
          <ac:chgData name="ALEXANDRE" userId="734048d45b8f99b5" providerId="LiveId" clId="{4AB03B8A-AE82-4C25-BA01-9F99CF22AB71}" dt="2021-09-15T19:42:27.602" v="335" actId="478"/>
          <ac:graphicFrameMkLst>
            <pc:docMk/>
            <pc:sldMk cId="1277893075" sldId="354"/>
            <ac:graphicFrameMk id="7" creationId="{793F0646-10B8-43C2-9032-58A47122491B}"/>
          </ac:graphicFrameMkLst>
        </pc:graphicFrameChg>
        <pc:picChg chg="del">
          <ac:chgData name="ALEXANDRE" userId="734048d45b8f99b5" providerId="LiveId" clId="{4AB03B8A-AE82-4C25-BA01-9F99CF22AB71}" dt="2021-09-15T19:15:01.183" v="164" actId="478"/>
          <ac:picMkLst>
            <pc:docMk/>
            <pc:sldMk cId="1277893075" sldId="354"/>
            <ac:picMk id="2050" creationId="{8ECFC118-DC50-4988-9639-D198D7F76391}"/>
          </ac:picMkLst>
        </pc:picChg>
        <pc:picChg chg="add mod">
          <ac:chgData name="ALEXANDRE" userId="734048d45b8f99b5" providerId="LiveId" clId="{4AB03B8A-AE82-4C25-BA01-9F99CF22AB71}" dt="2021-09-15T19:39:51.354" v="321" actId="1076"/>
          <ac:picMkLst>
            <pc:docMk/>
            <pc:sldMk cId="1277893075" sldId="354"/>
            <ac:picMk id="3074" creationId="{9CB4259A-0A63-4D0D-AB47-CE7BAD2010A9}"/>
          </ac:picMkLst>
        </pc:picChg>
        <pc:picChg chg="add mod">
          <ac:chgData name="ALEXANDRE" userId="734048d45b8f99b5" providerId="LiveId" clId="{4AB03B8A-AE82-4C25-BA01-9F99CF22AB71}" dt="2021-09-15T19:39:07.732" v="306" actId="1076"/>
          <ac:picMkLst>
            <pc:docMk/>
            <pc:sldMk cId="1277893075" sldId="354"/>
            <ac:picMk id="3076" creationId="{887CE491-A0F6-4184-8E63-C268AA7E339D}"/>
          </ac:picMkLst>
        </pc:picChg>
        <pc:picChg chg="add mod">
          <ac:chgData name="ALEXANDRE" userId="734048d45b8f99b5" providerId="LiveId" clId="{4AB03B8A-AE82-4C25-BA01-9F99CF22AB71}" dt="2021-09-15T19:39:07.732" v="306" actId="1076"/>
          <ac:picMkLst>
            <pc:docMk/>
            <pc:sldMk cId="1277893075" sldId="354"/>
            <ac:picMk id="3078" creationId="{C502239A-A9E8-4807-B095-B63A56129763}"/>
          </ac:picMkLst>
        </pc:picChg>
        <pc:picChg chg="add mod">
          <ac:chgData name="ALEXANDRE" userId="734048d45b8f99b5" providerId="LiveId" clId="{4AB03B8A-AE82-4C25-BA01-9F99CF22AB71}" dt="2021-09-15T19:39:07.732" v="306" actId="1076"/>
          <ac:picMkLst>
            <pc:docMk/>
            <pc:sldMk cId="1277893075" sldId="354"/>
            <ac:picMk id="3080" creationId="{4EEF336A-BC82-454D-B613-85C5FC790414}"/>
          </ac:picMkLst>
        </pc:picChg>
        <pc:picChg chg="add mod">
          <ac:chgData name="ALEXANDRE" userId="734048d45b8f99b5" providerId="LiveId" clId="{4AB03B8A-AE82-4C25-BA01-9F99CF22AB71}" dt="2021-09-15T19:39:07.732" v="306" actId="1076"/>
          <ac:picMkLst>
            <pc:docMk/>
            <pc:sldMk cId="1277893075" sldId="354"/>
            <ac:picMk id="3082" creationId="{76F6C9A3-0CFE-4E75-8077-FA958E2DBADA}"/>
          </ac:picMkLst>
        </pc:picChg>
        <pc:picChg chg="add mod">
          <ac:chgData name="ALEXANDRE" userId="734048d45b8f99b5" providerId="LiveId" clId="{4AB03B8A-AE82-4C25-BA01-9F99CF22AB71}" dt="2021-09-15T19:39:57.257" v="324" actId="1076"/>
          <ac:picMkLst>
            <pc:docMk/>
            <pc:sldMk cId="1277893075" sldId="354"/>
            <ac:picMk id="3084" creationId="{6B0AF548-3115-4368-97A6-4B3F2CC48C76}"/>
          </ac:picMkLst>
        </pc:picChg>
        <pc:picChg chg="add del">
          <ac:chgData name="ALEXANDRE" userId="734048d45b8f99b5" providerId="LiveId" clId="{4AB03B8A-AE82-4C25-BA01-9F99CF22AB71}" dt="2021-09-15T19:19:52.140" v="203"/>
          <ac:picMkLst>
            <pc:docMk/>
            <pc:sldMk cId="1277893075" sldId="354"/>
            <ac:picMk id="3086" creationId="{7A24F4DD-768A-4D71-A81D-E478950D9847}"/>
          </ac:picMkLst>
        </pc:picChg>
        <pc:picChg chg="add del">
          <ac:chgData name="ALEXANDRE" userId="734048d45b8f99b5" providerId="LiveId" clId="{4AB03B8A-AE82-4C25-BA01-9F99CF22AB71}" dt="2021-09-15T19:20:05.190" v="205"/>
          <ac:picMkLst>
            <pc:docMk/>
            <pc:sldMk cId="1277893075" sldId="354"/>
            <ac:picMk id="3088" creationId="{621E607A-60CB-4AA2-838D-2C1A3BD9CFF2}"/>
          </ac:picMkLst>
        </pc:picChg>
        <pc:picChg chg="add mod">
          <ac:chgData name="ALEXANDRE" userId="734048d45b8f99b5" providerId="LiveId" clId="{4AB03B8A-AE82-4C25-BA01-9F99CF22AB71}" dt="2021-09-15T19:39:58.344" v="325" actId="1076"/>
          <ac:picMkLst>
            <pc:docMk/>
            <pc:sldMk cId="1277893075" sldId="354"/>
            <ac:picMk id="3090" creationId="{8403EE02-69DD-4C58-96FE-BF0B2D57F762}"/>
          </ac:picMkLst>
        </pc:picChg>
        <pc:picChg chg="add mod">
          <ac:chgData name="ALEXANDRE" userId="734048d45b8f99b5" providerId="LiveId" clId="{4AB03B8A-AE82-4C25-BA01-9F99CF22AB71}" dt="2021-09-15T19:40:03.691" v="327" actId="1076"/>
          <ac:picMkLst>
            <pc:docMk/>
            <pc:sldMk cId="1277893075" sldId="354"/>
            <ac:picMk id="3092" creationId="{53DDDF96-76A2-4122-833F-460C5F50FE9E}"/>
          </ac:picMkLst>
        </pc:picChg>
        <pc:picChg chg="add del mod">
          <ac:chgData name="ALEXANDRE" userId="734048d45b8f99b5" providerId="LiveId" clId="{4AB03B8A-AE82-4C25-BA01-9F99CF22AB71}" dt="2021-09-15T19:38:02.257" v="266" actId="478"/>
          <ac:picMkLst>
            <pc:docMk/>
            <pc:sldMk cId="1277893075" sldId="354"/>
            <ac:picMk id="3094" creationId="{7977089F-978D-44A9-8858-E3FFC53ADC40}"/>
          </ac:picMkLst>
        </pc:picChg>
        <pc:picChg chg="add del">
          <ac:chgData name="ALEXANDRE" userId="734048d45b8f99b5" providerId="LiveId" clId="{4AB03B8A-AE82-4C25-BA01-9F99CF22AB71}" dt="2021-09-15T19:42:50.251" v="337"/>
          <ac:picMkLst>
            <pc:docMk/>
            <pc:sldMk cId="1277893075" sldId="354"/>
            <ac:picMk id="3096" creationId="{1E72242B-80B6-4572-8F81-2376138B691A}"/>
          </ac:picMkLst>
        </pc:picChg>
        <pc:picChg chg="add del mod">
          <ac:chgData name="ALEXANDRE" userId="734048d45b8f99b5" providerId="LiveId" clId="{4AB03B8A-AE82-4C25-BA01-9F99CF22AB71}" dt="2021-09-15T19:43:18.041" v="340" actId="478"/>
          <ac:picMkLst>
            <pc:docMk/>
            <pc:sldMk cId="1277893075" sldId="354"/>
            <ac:picMk id="3098" creationId="{D2C57405-FD88-475F-A037-C0B996F4F679}"/>
          </ac:picMkLst>
        </pc:picChg>
        <pc:picChg chg="add mod">
          <ac:chgData name="ALEXANDRE" userId="734048d45b8f99b5" providerId="LiveId" clId="{4AB03B8A-AE82-4C25-BA01-9F99CF22AB71}" dt="2021-09-15T19:45:40.071" v="405" actId="164"/>
          <ac:picMkLst>
            <pc:docMk/>
            <pc:sldMk cId="1277893075" sldId="354"/>
            <ac:picMk id="3100" creationId="{4D71CCC5-ECC3-4AFB-BDBD-C7A0FFE1687B}"/>
          </ac:picMkLst>
        </pc:picChg>
        <pc:picChg chg="add mod">
          <ac:chgData name="ALEXANDRE" userId="734048d45b8f99b5" providerId="LiveId" clId="{4AB03B8A-AE82-4C25-BA01-9F99CF22AB71}" dt="2021-09-15T19:45:44.021" v="406" actId="164"/>
          <ac:picMkLst>
            <pc:docMk/>
            <pc:sldMk cId="1277893075" sldId="354"/>
            <ac:picMk id="3102" creationId="{578970F4-D126-460D-9FCA-3473CB3A7514}"/>
          </ac:picMkLst>
        </pc:picChg>
        <pc:picChg chg="add mod">
          <ac:chgData name="ALEXANDRE" userId="734048d45b8f99b5" providerId="LiveId" clId="{4AB03B8A-AE82-4C25-BA01-9F99CF22AB71}" dt="2021-09-15T19:45:47.149" v="407" actId="164"/>
          <ac:picMkLst>
            <pc:docMk/>
            <pc:sldMk cId="1277893075" sldId="354"/>
            <ac:picMk id="3104" creationId="{0B1EED80-CE4F-4F47-AEE7-8A631722A916}"/>
          </ac:picMkLst>
        </pc:picChg>
        <pc:picChg chg="add mod">
          <ac:chgData name="ALEXANDRE" userId="734048d45b8f99b5" providerId="LiveId" clId="{4AB03B8A-AE82-4C25-BA01-9F99CF22AB71}" dt="2021-09-15T20:03:28.554" v="828" actId="1076"/>
          <ac:picMkLst>
            <pc:docMk/>
            <pc:sldMk cId="1277893075" sldId="354"/>
            <ac:picMk id="3106" creationId="{99C576AD-271B-4AE4-ABDD-D5EE7CC5A142}"/>
          </ac:picMkLst>
        </pc:picChg>
      </pc:sldChg>
      <pc:sldChg chg="addSp delSp modSp add mod modAnim modNotesTx">
        <pc:chgData name="ALEXANDRE" userId="734048d45b8f99b5" providerId="LiveId" clId="{4AB03B8A-AE82-4C25-BA01-9F99CF22AB71}" dt="2021-09-18T20:26:14.712" v="7196" actId="14100"/>
        <pc:sldMkLst>
          <pc:docMk/>
          <pc:sldMk cId="3275549832" sldId="355"/>
        </pc:sldMkLst>
        <pc:spChg chg="mod">
          <ac:chgData name="ALEXANDRE" userId="734048d45b8f99b5" providerId="LiveId" clId="{4AB03B8A-AE82-4C25-BA01-9F99CF22AB71}" dt="2021-09-15T19:52:49.726" v="664" actId="14100"/>
          <ac:spMkLst>
            <pc:docMk/>
            <pc:sldMk cId="3275549832" sldId="355"/>
            <ac:spMk id="2" creationId="{6ED2E3D5-3242-4CE6-9295-06E900BCBD1D}"/>
          </ac:spMkLst>
        </pc:spChg>
        <pc:spChg chg="add mod">
          <ac:chgData name="ALEXANDRE" userId="734048d45b8f99b5" providerId="LiveId" clId="{4AB03B8A-AE82-4C25-BA01-9F99CF22AB71}" dt="2021-09-18T20:26:14.712" v="7196" actId="14100"/>
          <ac:spMkLst>
            <pc:docMk/>
            <pc:sldMk cId="3275549832" sldId="355"/>
            <ac:spMk id="6" creationId="{C0D42C2A-BC5A-490C-90DC-C838791B4C21}"/>
          </ac:spMkLst>
        </pc:spChg>
        <pc:spChg chg="add mod">
          <ac:chgData name="ALEXANDRE" userId="734048d45b8f99b5" providerId="LiveId" clId="{4AB03B8A-AE82-4C25-BA01-9F99CF22AB71}" dt="2021-09-15T19:51:05.633" v="517" actId="1076"/>
          <ac:spMkLst>
            <pc:docMk/>
            <pc:sldMk cId="3275549832" sldId="355"/>
            <ac:spMk id="26" creationId="{AF027797-C39B-4A78-835B-5564598AF36E}"/>
          </ac:spMkLst>
        </pc:spChg>
        <pc:spChg chg="add mod">
          <ac:chgData name="ALEXANDRE" userId="734048d45b8f99b5" providerId="LiveId" clId="{4AB03B8A-AE82-4C25-BA01-9F99CF22AB71}" dt="2021-09-15T19:51:10.447" v="520" actId="1076"/>
          <ac:spMkLst>
            <pc:docMk/>
            <pc:sldMk cId="3275549832" sldId="355"/>
            <ac:spMk id="28" creationId="{89BF1236-7F6C-4BA8-937D-41E6247F1FCE}"/>
          </ac:spMkLst>
        </pc:spChg>
        <pc:spChg chg="add mod">
          <ac:chgData name="ALEXANDRE" userId="734048d45b8f99b5" providerId="LiveId" clId="{4AB03B8A-AE82-4C25-BA01-9F99CF22AB71}" dt="2021-09-15T19:51:09.195" v="519" actId="1076"/>
          <ac:spMkLst>
            <pc:docMk/>
            <pc:sldMk cId="3275549832" sldId="355"/>
            <ac:spMk id="29" creationId="{6D8C5B74-2224-4983-87F8-8FD69387CBF5}"/>
          </ac:spMkLst>
        </pc:spChg>
        <pc:grpChg chg="add mod">
          <ac:chgData name="ALEXANDRE" userId="734048d45b8f99b5" providerId="LiveId" clId="{4AB03B8A-AE82-4C25-BA01-9F99CF22AB71}" dt="2021-09-15T19:51:05.633" v="517" actId="1076"/>
          <ac:grpSpMkLst>
            <pc:docMk/>
            <pc:sldMk cId="3275549832" sldId="355"/>
            <ac:grpSpMk id="3" creationId="{0531637A-1F7F-4986-A148-3B590678EAF4}"/>
          </ac:grpSpMkLst>
        </pc:grpChg>
        <pc:grpChg chg="add mod">
          <ac:chgData name="ALEXANDRE" userId="734048d45b8f99b5" providerId="LiveId" clId="{4AB03B8A-AE82-4C25-BA01-9F99CF22AB71}" dt="2021-09-15T19:51:10.447" v="520" actId="1076"/>
          <ac:grpSpMkLst>
            <pc:docMk/>
            <pc:sldMk cId="3275549832" sldId="355"/>
            <ac:grpSpMk id="4" creationId="{7B2721C6-E938-4507-9865-69EBFB201DC9}"/>
          </ac:grpSpMkLst>
        </pc:grpChg>
        <pc:grpChg chg="add mod">
          <ac:chgData name="ALEXANDRE" userId="734048d45b8f99b5" providerId="LiveId" clId="{4AB03B8A-AE82-4C25-BA01-9F99CF22AB71}" dt="2021-09-15T19:51:09.195" v="519" actId="1076"/>
          <ac:grpSpMkLst>
            <pc:docMk/>
            <pc:sldMk cId="3275549832" sldId="355"/>
            <ac:grpSpMk id="5" creationId="{528F15CF-4D1A-458C-9C2D-267A7AA8786E}"/>
          </ac:grpSpMkLst>
        </pc:grpChg>
        <pc:grpChg chg="del">
          <ac:chgData name="ALEXANDRE" userId="734048d45b8f99b5" providerId="LiveId" clId="{4AB03B8A-AE82-4C25-BA01-9F99CF22AB71}" dt="2021-09-15T19:46:57.354" v="433" actId="478"/>
          <ac:grpSpMkLst>
            <pc:docMk/>
            <pc:sldMk cId="3275549832" sldId="355"/>
            <ac:grpSpMk id="9" creationId="{27345A64-E503-4400-96BF-3D06A422D8A7}"/>
          </ac:grpSpMkLst>
        </pc:grpChg>
        <pc:grpChg chg="del">
          <ac:chgData name="ALEXANDRE" userId="734048d45b8f99b5" providerId="LiveId" clId="{4AB03B8A-AE82-4C25-BA01-9F99CF22AB71}" dt="2021-09-15T19:46:57.354" v="433" actId="478"/>
          <ac:grpSpMkLst>
            <pc:docMk/>
            <pc:sldMk cId="3275549832" sldId="355"/>
            <ac:grpSpMk id="10" creationId="{4504701C-12A8-4552-A6B1-BEB2434FA7F2}"/>
          </ac:grpSpMkLst>
        </pc:grpChg>
        <pc:grpChg chg="del">
          <ac:chgData name="ALEXANDRE" userId="734048d45b8f99b5" providerId="LiveId" clId="{4AB03B8A-AE82-4C25-BA01-9F99CF22AB71}" dt="2021-09-15T19:46:57.354" v="433" actId="478"/>
          <ac:grpSpMkLst>
            <pc:docMk/>
            <pc:sldMk cId="3275549832" sldId="355"/>
            <ac:grpSpMk id="11" creationId="{4BB29DF6-2B72-4F23-B0AD-80EBF0272B57}"/>
          </ac:grpSpMkLst>
        </pc:grpChg>
        <pc:picChg chg="del">
          <ac:chgData name="ALEXANDRE" userId="734048d45b8f99b5" providerId="LiveId" clId="{4AB03B8A-AE82-4C25-BA01-9F99CF22AB71}" dt="2021-09-15T19:46:53.474" v="432" actId="478"/>
          <ac:picMkLst>
            <pc:docMk/>
            <pc:sldMk cId="3275549832" sldId="355"/>
            <ac:picMk id="3074" creationId="{9CB4259A-0A63-4D0D-AB47-CE7BAD2010A9}"/>
          </ac:picMkLst>
        </pc:picChg>
        <pc:picChg chg="del">
          <ac:chgData name="ALEXANDRE" userId="734048d45b8f99b5" providerId="LiveId" clId="{4AB03B8A-AE82-4C25-BA01-9F99CF22AB71}" dt="2021-09-15T19:46:53.474" v="432" actId="478"/>
          <ac:picMkLst>
            <pc:docMk/>
            <pc:sldMk cId="3275549832" sldId="355"/>
            <ac:picMk id="3076" creationId="{887CE491-A0F6-4184-8E63-C268AA7E339D}"/>
          </ac:picMkLst>
        </pc:picChg>
        <pc:picChg chg="del">
          <ac:chgData name="ALEXANDRE" userId="734048d45b8f99b5" providerId="LiveId" clId="{4AB03B8A-AE82-4C25-BA01-9F99CF22AB71}" dt="2021-09-15T19:46:53.474" v="432" actId="478"/>
          <ac:picMkLst>
            <pc:docMk/>
            <pc:sldMk cId="3275549832" sldId="355"/>
            <ac:picMk id="3078" creationId="{C502239A-A9E8-4807-B095-B63A56129763}"/>
          </ac:picMkLst>
        </pc:picChg>
        <pc:picChg chg="del">
          <ac:chgData name="ALEXANDRE" userId="734048d45b8f99b5" providerId="LiveId" clId="{4AB03B8A-AE82-4C25-BA01-9F99CF22AB71}" dt="2021-09-15T19:46:53.474" v="432" actId="478"/>
          <ac:picMkLst>
            <pc:docMk/>
            <pc:sldMk cId="3275549832" sldId="355"/>
            <ac:picMk id="3080" creationId="{4EEF336A-BC82-454D-B613-85C5FC790414}"/>
          </ac:picMkLst>
        </pc:picChg>
        <pc:picChg chg="del">
          <ac:chgData name="ALEXANDRE" userId="734048d45b8f99b5" providerId="LiveId" clId="{4AB03B8A-AE82-4C25-BA01-9F99CF22AB71}" dt="2021-09-15T19:46:53.474" v="432" actId="478"/>
          <ac:picMkLst>
            <pc:docMk/>
            <pc:sldMk cId="3275549832" sldId="355"/>
            <ac:picMk id="3082" creationId="{76F6C9A3-0CFE-4E75-8077-FA958E2DBADA}"/>
          </ac:picMkLst>
        </pc:picChg>
        <pc:picChg chg="del">
          <ac:chgData name="ALEXANDRE" userId="734048d45b8f99b5" providerId="LiveId" clId="{4AB03B8A-AE82-4C25-BA01-9F99CF22AB71}" dt="2021-09-15T19:46:53.474" v="432" actId="478"/>
          <ac:picMkLst>
            <pc:docMk/>
            <pc:sldMk cId="3275549832" sldId="355"/>
            <ac:picMk id="3084" creationId="{6B0AF548-3115-4368-97A6-4B3F2CC48C76}"/>
          </ac:picMkLst>
        </pc:picChg>
        <pc:picChg chg="del">
          <ac:chgData name="ALEXANDRE" userId="734048d45b8f99b5" providerId="LiveId" clId="{4AB03B8A-AE82-4C25-BA01-9F99CF22AB71}" dt="2021-09-15T19:46:53.474" v="432" actId="478"/>
          <ac:picMkLst>
            <pc:docMk/>
            <pc:sldMk cId="3275549832" sldId="355"/>
            <ac:picMk id="3090" creationId="{8403EE02-69DD-4C58-96FE-BF0B2D57F762}"/>
          </ac:picMkLst>
        </pc:picChg>
        <pc:picChg chg="del">
          <ac:chgData name="ALEXANDRE" userId="734048d45b8f99b5" providerId="LiveId" clId="{4AB03B8A-AE82-4C25-BA01-9F99CF22AB71}" dt="2021-09-15T19:46:53.474" v="432" actId="478"/>
          <ac:picMkLst>
            <pc:docMk/>
            <pc:sldMk cId="3275549832" sldId="355"/>
            <ac:picMk id="3092" creationId="{53DDDF96-76A2-4122-833F-460C5F50FE9E}"/>
          </ac:picMkLst>
        </pc:picChg>
        <pc:picChg chg="add mod">
          <ac:chgData name="ALEXANDRE" userId="734048d45b8f99b5" providerId="LiveId" clId="{4AB03B8A-AE82-4C25-BA01-9F99CF22AB71}" dt="2021-09-15T19:52:23.911" v="659" actId="1076"/>
          <ac:picMkLst>
            <pc:docMk/>
            <pc:sldMk cId="3275549832" sldId="355"/>
            <ac:picMk id="4098" creationId="{E269348C-0921-4F97-9364-63361E30FB55}"/>
          </ac:picMkLst>
        </pc:picChg>
        <pc:picChg chg="add mod">
          <ac:chgData name="ALEXANDRE" userId="734048d45b8f99b5" providerId="LiveId" clId="{4AB03B8A-AE82-4C25-BA01-9F99CF22AB71}" dt="2021-09-15T19:52:25.506" v="660" actId="1076"/>
          <ac:picMkLst>
            <pc:docMk/>
            <pc:sldMk cId="3275549832" sldId="355"/>
            <ac:picMk id="4100" creationId="{13561173-DCBA-4A61-8DE3-C16C24DEF658}"/>
          </ac:picMkLst>
        </pc:picChg>
        <pc:picChg chg="add mod">
          <ac:chgData name="ALEXANDRE" userId="734048d45b8f99b5" providerId="LiveId" clId="{4AB03B8A-AE82-4C25-BA01-9F99CF22AB71}" dt="2021-09-15T19:51:05.633" v="517" actId="1076"/>
          <ac:picMkLst>
            <pc:docMk/>
            <pc:sldMk cId="3275549832" sldId="355"/>
            <ac:picMk id="4102" creationId="{FEFD7A0F-77BB-4026-85FC-A91C3C70B966}"/>
          </ac:picMkLst>
        </pc:picChg>
        <pc:picChg chg="add mod">
          <ac:chgData name="ALEXANDRE" userId="734048d45b8f99b5" providerId="LiveId" clId="{4AB03B8A-AE82-4C25-BA01-9F99CF22AB71}" dt="2021-09-15T19:51:10.447" v="520" actId="1076"/>
          <ac:picMkLst>
            <pc:docMk/>
            <pc:sldMk cId="3275549832" sldId="355"/>
            <ac:picMk id="4104" creationId="{D7BB7471-3F53-4725-9640-8FAF9719CDAC}"/>
          </ac:picMkLst>
        </pc:picChg>
        <pc:picChg chg="add mod">
          <ac:chgData name="ALEXANDRE" userId="734048d45b8f99b5" providerId="LiveId" clId="{4AB03B8A-AE82-4C25-BA01-9F99CF22AB71}" dt="2021-09-15T19:51:09.195" v="519" actId="1076"/>
          <ac:picMkLst>
            <pc:docMk/>
            <pc:sldMk cId="3275549832" sldId="355"/>
            <ac:picMk id="4106" creationId="{8E04B831-9A90-4C6E-A965-E179925FD0CE}"/>
          </ac:picMkLst>
        </pc:picChg>
      </pc:sldChg>
      <pc:sldChg chg="addSp delSp modSp add mod modAnim">
        <pc:chgData name="ALEXANDRE" userId="734048d45b8f99b5" providerId="LiveId" clId="{4AB03B8A-AE82-4C25-BA01-9F99CF22AB71}" dt="2021-09-15T19:59:14.104" v="824" actId="1076"/>
        <pc:sldMkLst>
          <pc:docMk/>
          <pc:sldMk cId="1393273019" sldId="356"/>
        </pc:sldMkLst>
        <pc:spChg chg="mod">
          <ac:chgData name="ALEXANDRE" userId="734048d45b8f99b5" providerId="LiveId" clId="{4AB03B8A-AE82-4C25-BA01-9F99CF22AB71}" dt="2021-09-15T19:59:14.104" v="824" actId="1076"/>
          <ac:spMkLst>
            <pc:docMk/>
            <pc:sldMk cId="1393273019" sldId="356"/>
            <ac:spMk id="6" creationId="{C0D42C2A-BC5A-490C-90DC-C838791B4C21}"/>
          </ac:spMkLst>
        </pc:spChg>
        <pc:spChg chg="add mod">
          <ac:chgData name="ALEXANDRE" userId="734048d45b8f99b5" providerId="LiveId" clId="{4AB03B8A-AE82-4C25-BA01-9F99CF22AB71}" dt="2021-09-15T19:55:36.442" v="726" actId="207"/>
          <ac:spMkLst>
            <pc:docMk/>
            <pc:sldMk cId="1393273019" sldId="356"/>
            <ac:spMk id="7" creationId="{F6460EDD-899F-4FEB-BF60-C2950CC3548D}"/>
          </ac:spMkLst>
        </pc:spChg>
        <pc:spChg chg="add mod">
          <ac:chgData name="ALEXANDRE" userId="734048d45b8f99b5" providerId="LiveId" clId="{4AB03B8A-AE82-4C25-BA01-9F99CF22AB71}" dt="2021-09-15T19:57:17.801" v="794" actId="1076"/>
          <ac:spMkLst>
            <pc:docMk/>
            <pc:sldMk cId="1393273019" sldId="356"/>
            <ac:spMk id="8" creationId="{6A717DB4-FAD4-4A38-8FB4-BDB8102D6629}"/>
          </ac:spMkLst>
        </pc:spChg>
        <pc:spChg chg="add mod">
          <ac:chgData name="ALEXANDRE" userId="734048d45b8f99b5" providerId="LiveId" clId="{4AB03B8A-AE82-4C25-BA01-9F99CF22AB71}" dt="2021-09-15T19:57:14.580" v="793" actId="1076"/>
          <ac:spMkLst>
            <pc:docMk/>
            <pc:sldMk cId="1393273019" sldId="356"/>
            <ac:spMk id="9" creationId="{3B15BADA-7AF4-47CF-B741-006CCDCEEA76}"/>
          </ac:spMkLst>
        </pc:spChg>
        <pc:spChg chg="add mod">
          <ac:chgData name="ALEXANDRE" userId="734048d45b8f99b5" providerId="LiveId" clId="{4AB03B8A-AE82-4C25-BA01-9F99CF22AB71}" dt="2021-09-15T19:57:24.526" v="796" actId="1076"/>
          <ac:spMkLst>
            <pc:docMk/>
            <pc:sldMk cId="1393273019" sldId="356"/>
            <ac:spMk id="19" creationId="{5156C20B-8C79-4883-B2B0-D04AD2928046}"/>
          </ac:spMkLst>
        </pc:spChg>
        <pc:spChg chg="add mod">
          <ac:chgData name="ALEXANDRE" userId="734048d45b8f99b5" providerId="LiveId" clId="{4AB03B8A-AE82-4C25-BA01-9F99CF22AB71}" dt="2021-09-15T19:57:53.212" v="807" actId="207"/>
          <ac:spMkLst>
            <pc:docMk/>
            <pc:sldMk cId="1393273019" sldId="356"/>
            <ac:spMk id="20" creationId="{B6E78740-A65A-4129-93B1-06D9F9AE6476}"/>
          </ac:spMkLst>
        </pc:spChg>
        <pc:grpChg chg="del">
          <ac:chgData name="ALEXANDRE" userId="734048d45b8f99b5" providerId="LiveId" clId="{4AB03B8A-AE82-4C25-BA01-9F99CF22AB71}" dt="2021-09-15T19:54:44.617" v="666" actId="478"/>
          <ac:grpSpMkLst>
            <pc:docMk/>
            <pc:sldMk cId="1393273019" sldId="356"/>
            <ac:grpSpMk id="3" creationId="{0531637A-1F7F-4986-A148-3B590678EAF4}"/>
          </ac:grpSpMkLst>
        </pc:grpChg>
        <pc:grpChg chg="del">
          <ac:chgData name="ALEXANDRE" userId="734048d45b8f99b5" providerId="LiveId" clId="{4AB03B8A-AE82-4C25-BA01-9F99CF22AB71}" dt="2021-09-15T19:54:44.617" v="666" actId="478"/>
          <ac:grpSpMkLst>
            <pc:docMk/>
            <pc:sldMk cId="1393273019" sldId="356"/>
            <ac:grpSpMk id="4" creationId="{7B2721C6-E938-4507-9865-69EBFB201DC9}"/>
          </ac:grpSpMkLst>
        </pc:grpChg>
        <pc:grpChg chg="del">
          <ac:chgData name="ALEXANDRE" userId="734048d45b8f99b5" providerId="LiveId" clId="{4AB03B8A-AE82-4C25-BA01-9F99CF22AB71}" dt="2021-09-15T19:54:44.617" v="666" actId="478"/>
          <ac:grpSpMkLst>
            <pc:docMk/>
            <pc:sldMk cId="1393273019" sldId="356"/>
            <ac:grpSpMk id="5" creationId="{528F15CF-4D1A-458C-9C2D-267A7AA8786E}"/>
          </ac:grpSpMkLst>
        </pc:grpChg>
        <pc:picChg chg="del">
          <ac:chgData name="ALEXANDRE" userId="734048d45b8f99b5" providerId="LiveId" clId="{4AB03B8A-AE82-4C25-BA01-9F99CF22AB71}" dt="2021-09-15T19:54:44.617" v="666" actId="478"/>
          <ac:picMkLst>
            <pc:docMk/>
            <pc:sldMk cId="1393273019" sldId="356"/>
            <ac:picMk id="4098" creationId="{E269348C-0921-4F97-9364-63361E30FB55}"/>
          </ac:picMkLst>
        </pc:picChg>
        <pc:picChg chg="del">
          <ac:chgData name="ALEXANDRE" userId="734048d45b8f99b5" providerId="LiveId" clId="{4AB03B8A-AE82-4C25-BA01-9F99CF22AB71}" dt="2021-09-15T19:54:44.617" v="666" actId="478"/>
          <ac:picMkLst>
            <pc:docMk/>
            <pc:sldMk cId="1393273019" sldId="356"/>
            <ac:picMk id="4100" creationId="{13561173-DCBA-4A61-8DE3-C16C24DEF658}"/>
          </ac:picMkLst>
        </pc:picChg>
        <pc:picChg chg="add mod">
          <ac:chgData name="ALEXANDRE" userId="734048d45b8f99b5" providerId="LiveId" clId="{4AB03B8A-AE82-4C25-BA01-9F99CF22AB71}" dt="2021-09-15T19:55:55.164" v="734" actId="1076"/>
          <ac:picMkLst>
            <pc:docMk/>
            <pc:sldMk cId="1393273019" sldId="356"/>
            <ac:picMk id="5122" creationId="{E99241B6-7FDC-4964-BF76-13A916A53C82}"/>
          </ac:picMkLst>
        </pc:picChg>
      </pc:sldChg>
      <pc:sldChg chg="addSp delSp modSp add mod modAnim">
        <pc:chgData name="ALEXANDRE" userId="734048d45b8f99b5" providerId="LiveId" clId="{4AB03B8A-AE82-4C25-BA01-9F99CF22AB71}" dt="2021-09-15T20:09:14.344" v="891" actId="1076"/>
        <pc:sldMkLst>
          <pc:docMk/>
          <pc:sldMk cId="3426153136" sldId="357"/>
        </pc:sldMkLst>
        <pc:spChg chg="mod">
          <ac:chgData name="ALEXANDRE" userId="734048d45b8f99b5" providerId="LiveId" clId="{4AB03B8A-AE82-4C25-BA01-9F99CF22AB71}" dt="2021-09-15T20:08:51.329" v="885" actId="1076"/>
          <ac:spMkLst>
            <pc:docMk/>
            <pc:sldMk cId="3426153136" sldId="357"/>
            <ac:spMk id="2" creationId="{6ED2E3D5-3242-4CE6-9295-06E900BCBD1D}"/>
          </ac:spMkLst>
        </pc:spChg>
        <pc:spChg chg="add mod">
          <ac:chgData name="ALEXANDRE" userId="734048d45b8f99b5" providerId="LiveId" clId="{4AB03B8A-AE82-4C25-BA01-9F99CF22AB71}" dt="2021-09-15T20:08:49.032" v="884" actId="1076"/>
          <ac:spMkLst>
            <pc:docMk/>
            <pc:sldMk cId="3426153136" sldId="357"/>
            <ac:spMk id="3" creationId="{D3D06E11-E27C-448E-8DA6-D0AC8DFC825C}"/>
          </ac:spMkLst>
        </pc:spChg>
        <pc:spChg chg="del">
          <ac:chgData name="ALEXANDRE" userId="734048d45b8f99b5" providerId="LiveId" clId="{4AB03B8A-AE82-4C25-BA01-9F99CF22AB71}" dt="2021-09-15T20:05:34.808" v="844" actId="478"/>
          <ac:spMkLst>
            <pc:docMk/>
            <pc:sldMk cId="3426153136" sldId="357"/>
            <ac:spMk id="6" creationId="{C0D42C2A-BC5A-490C-90DC-C838791B4C21}"/>
          </ac:spMkLst>
        </pc:spChg>
        <pc:spChg chg="del">
          <ac:chgData name="ALEXANDRE" userId="734048d45b8f99b5" providerId="LiveId" clId="{4AB03B8A-AE82-4C25-BA01-9F99CF22AB71}" dt="2021-09-15T20:05:34.808" v="844" actId="478"/>
          <ac:spMkLst>
            <pc:docMk/>
            <pc:sldMk cId="3426153136" sldId="357"/>
            <ac:spMk id="7" creationId="{F6460EDD-899F-4FEB-BF60-C2950CC3548D}"/>
          </ac:spMkLst>
        </pc:spChg>
        <pc:spChg chg="del">
          <ac:chgData name="ALEXANDRE" userId="734048d45b8f99b5" providerId="LiveId" clId="{4AB03B8A-AE82-4C25-BA01-9F99CF22AB71}" dt="2021-09-15T20:05:34.808" v="844" actId="478"/>
          <ac:spMkLst>
            <pc:docMk/>
            <pc:sldMk cId="3426153136" sldId="357"/>
            <ac:spMk id="8" creationId="{6A717DB4-FAD4-4A38-8FB4-BDB8102D6629}"/>
          </ac:spMkLst>
        </pc:spChg>
        <pc:spChg chg="del">
          <ac:chgData name="ALEXANDRE" userId="734048d45b8f99b5" providerId="LiveId" clId="{4AB03B8A-AE82-4C25-BA01-9F99CF22AB71}" dt="2021-09-15T20:05:34.808" v="844" actId="478"/>
          <ac:spMkLst>
            <pc:docMk/>
            <pc:sldMk cId="3426153136" sldId="357"/>
            <ac:spMk id="9" creationId="{3B15BADA-7AF4-47CF-B741-006CCDCEEA76}"/>
          </ac:spMkLst>
        </pc:spChg>
        <pc:spChg chg="del">
          <ac:chgData name="ALEXANDRE" userId="734048d45b8f99b5" providerId="LiveId" clId="{4AB03B8A-AE82-4C25-BA01-9F99CF22AB71}" dt="2021-09-15T20:05:34.808" v="844" actId="478"/>
          <ac:spMkLst>
            <pc:docMk/>
            <pc:sldMk cId="3426153136" sldId="357"/>
            <ac:spMk id="19" creationId="{5156C20B-8C79-4883-B2B0-D04AD2928046}"/>
          </ac:spMkLst>
        </pc:spChg>
        <pc:spChg chg="del">
          <ac:chgData name="ALEXANDRE" userId="734048d45b8f99b5" providerId="LiveId" clId="{4AB03B8A-AE82-4C25-BA01-9F99CF22AB71}" dt="2021-09-15T20:05:34.808" v="844" actId="478"/>
          <ac:spMkLst>
            <pc:docMk/>
            <pc:sldMk cId="3426153136" sldId="357"/>
            <ac:spMk id="20" creationId="{B6E78740-A65A-4129-93B1-06D9F9AE6476}"/>
          </ac:spMkLst>
        </pc:spChg>
        <pc:picChg chg="del">
          <ac:chgData name="ALEXANDRE" userId="734048d45b8f99b5" providerId="LiveId" clId="{4AB03B8A-AE82-4C25-BA01-9F99CF22AB71}" dt="2021-09-15T20:05:34.808" v="844" actId="478"/>
          <ac:picMkLst>
            <pc:docMk/>
            <pc:sldMk cId="3426153136" sldId="357"/>
            <ac:picMk id="5122" creationId="{E99241B6-7FDC-4964-BF76-13A916A53C82}"/>
          </ac:picMkLst>
        </pc:picChg>
        <pc:picChg chg="add del mod">
          <ac:chgData name="ALEXANDRE" userId="734048d45b8f99b5" providerId="LiveId" clId="{4AB03B8A-AE82-4C25-BA01-9F99CF22AB71}" dt="2021-09-15T20:09:08.389" v="889" actId="478"/>
          <ac:picMkLst>
            <pc:docMk/>
            <pc:sldMk cId="3426153136" sldId="357"/>
            <ac:picMk id="6146" creationId="{1D7FB7F6-1C7C-4D4C-93C0-540BC290B80D}"/>
          </ac:picMkLst>
        </pc:picChg>
        <pc:picChg chg="add mod">
          <ac:chgData name="ALEXANDRE" userId="734048d45b8f99b5" providerId="LiveId" clId="{4AB03B8A-AE82-4C25-BA01-9F99CF22AB71}" dt="2021-09-15T20:09:14.344" v="891" actId="1076"/>
          <ac:picMkLst>
            <pc:docMk/>
            <pc:sldMk cId="3426153136" sldId="357"/>
            <ac:picMk id="6148" creationId="{4FCF35CD-DF6D-4136-A20F-222AC83DBF9D}"/>
          </ac:picMkLst>
        </pc:picChg>
      </pc:sldChg>
      <pc:sldChg chg="addSp delSp modSp add mod">
        <pc:chgData name="ALEXANDRE" userId="734048d45b8f99b5" providerId="LiveId" clId="{4AB03B8A-AE82-4C25-BA01-9F99CF22AB71}" dt="2021-09-15T20:10:42.901" v="984" actId="120"/>
        <pc:sldMkLst>
          <pc:docMk/>
          <pc:sldMk cId="885136041" sldId="358"/>
        </pc:sldMkLst>
        <pc:spChg chg="mod">
          <ac:chgData name="ALEXANDRE" userId="734048d45b8f99b5" providerId="LiveId" clId="{4AB03B8A-AE82-4C25-BA01-9F99CF22AB71}" dt="2021-09-15T20:10:42.901" v="984" actId="120"/>
          <ac:spMkLst>
            <pc:docMk/>
            <pc:sldMk cId="885136041" sldId="358"/>
            <ac:spMk id="3" creationId="{D3D06E11-E27C-448E-8DA6-D0AC8DFC825C}"/>
          </ac:spMkLst>
        </pc:spChg>
        <pc:picChg chg="del">
          <ac:chgData name="ALEXANDRE" userId="734048d45b8f99b5" providerId="LiveId" clId="{4AB03B8A-AE82-4C25-BA01-9F99CF22AB71}" dt="2021-09-15T20:09:18.790" v="893" actId="478"/>
          <ac:picMkLst>
            <pc:docMk/>
            <pc:sldMk cId="885136041" sldId="358"/>
            <ac:picMk id="6148" creationId="{4FCF35CD-DF6D-4136-A20F-222AC83DBF9D}"/>
          </ac:picMkLst>
        </pc:picChg>
        <pc:picChg chg="add mod">
          <ac:chgData name="ALEXANDRE" userId="734048d45b8f99b5" providerId="LiveId" clId="{4AB03B8A-AE82-4C25-BA01-9F99CF22AB71}" dt="2021-09-15T20:10:26.660" v="941" actId="1076"/>
          <ac:picMkLst>
            <pc:docMk/>
            <pc:sldMk cId="885136041" sldId="358"/>
            <ac:picMk id="7170" creationId="{68BB1E6D-7406-4577-8F86-04A7D560B066}"/>
          </ac:picMkLst>
        </pc:picChg>
      </pc:sldChg>
      <pc:sldChg chg="add del">
        <pc:chgData name="ALEXANDRE" userId="734048d45b8f99b5" providerId="LiveId" clId="{4AB03B8A-AE82-4C25-BA01-9F99CF22AB71}" dt="2021-09-15T20:09:04.135" v="887" actId="47"/>
        <pc:sldMkLst>
          <pc:docMk/>
          <pc:sldMk cId="2762151898" sldId="358"/>
        </pc:sldMkLst>
      </pc:sldChg>
      <pc:sldChg chg="addSp delSp modSp add mod">
        <pc:chgData name="ALEXANDRE" userId="734048d45b8f99b5" providerId="LiveId" clId="{4AB03B8A-AE82-4C25-BA01-9F99CF22AB71}" dt="2021-09-15T20:11:06.730" v="1009" actId="1076"/>
        <pc:sldMkLst>
          <pc:docMk/>
          <pc:sldMk cId="366589323" sldId="359"/>
        </pc:sldMkLst>
        <pc:spChg chg="mod">
          <ac:chgData name="ALEXANDRE" userId="734048d45b8f99b5" providerId="LiveId" clId="{4AB03B8A-AE82-4C25-BA01-9F99CF22AB71}" dt="2021-09-15T20:11:06.730" v="1009" actId="1076"/>
          <ac:spMkLst>
            <pc:docMk/>
            <pc:sldMk cId="366589323" sldId="359"/>
            <ac:spMk id="3" creationId="{D3D06E11-E27C-448E-8DA6-D0AC8DFC825C}"/>
          </ac:spMkLst>
        </pc:spChg>
        <pc:picChg chg="del">
          <ac:chgData name="ALEXANDRE" userId="734048d45b8f99b5" providerId="LiveId" clId="{4AB03B8A-AE82-4C25-BA01-9F99CF22AB71}" dt="2021-09-15T20:09:38.698" v="898" actId="478"/>
          <ac:picMkLst>
            <pc:docMk/>
            <pc:sldMk cId="366589323" sldId="359"/>
            <ac:picMk id="7170" creationId="{68BB1E6D-7406-4577-8F86-04A7D560B066}"/>
          </ac:picMkLst>
        </pc:picChg>
        <pc:picChg chg="add mod">
          <ac:chgData name="ALEXANDRE" userId="734048d45b8f99b5" providerId="LiveId" clId="{4AB03B8A-AE82-4C25-BA01-9F99CF22AB71}" dt="2021-09-15T20:10:54.714" v="986" actId="14100"/>
          <ac:picMkLst>
            <pc:docMk/>
            <pc:sldMk cId="366589323" sldId="359"/>
            <ac:picMk id="8194" creationId="{A809D8AD-294A-46C6-8590-25B5BE639B2F}"/>
          </ac:picMkLst>
        </pc:picChg>
      </pc:sldChg>
      <pc:sldChg chg="addSp delSp modSp add mod ord">
        <pc:chgData name="ALEXANDRE" userId="734048d45b8f99b5" providerId="LiveId" clId="{4AB03B8A-AE82-4C25-BA01-9F99CF22AB71}" dt="2021-09-15T20:18:00.511" v="1178"/>
        <pc:sldMkLst>
          <pc:docMk/>
          <pc:sldMk cId="3561912928" sldId="360"/>
        </pc:sldMkLst>
        <pc:spChg chg="mod">
          <ac:chgData name="ALEXANDRE" userId="734048d45b8f99b5" providerId="LiveId" clId="{4AB03B8A-AE82-4C25-BA01-9F99CF22AB71}" dt="2021-09-15T20:11:46.335" v="1062" actId="1076"/>
          <ac:spMkLst>
            <pc:docMk/>
            <pc:sldMk cId="3561912928" sldId="360"/>
            <ac:spMk id="3" creationId="{D3D06E11-E27C-448E-8DA6-D0AC8DFC825C}"/>
          </ac:spMkLst>
        </pc:spChg>
        <pc:picChg chg="del">
          <ac:chgData name="ALEXANDRE" userId="734048d45b8f99b5" providerId="LiveId" clId="{4AB03B8A-AE82-4C25-BA01-9F99CF22AB71}" dt="2021-09-15T20:11:11.931" v="1011" actId="478"/>
          <ac:picMkLst>
            <pc:docMk/>
            <pc:sldMk cId="3561912928" sldId="360"/>
            <ac:picMk id="8194" creationId="{A809D8AD-294A-46C6-8590-25B5BE639B2F}"/>
          </ac:picMkLst>
        </pc:picChg>
        <pc:picChg chg="add mod">
          <ac:chgData name="ALEXANDRE" userId="734048d45b8f99b5" providerId="LiveId" clId="{4AB03B8A-AE82-4C25-BA01-9F99CF22AB71}" dt="2021-09-15T20:11:28.340" v="1014" actId="1076"/>
          <ac:picMkLst>
            <pc:docMk/>
            <pc:sldMk cId="3561912928" sldId="360"/>
            <ac:picMk id="9218" creationId="{E91AB976-A066-45D6-A420-BEDAE2557717}"/>
          </ac:picMkLst>
        </pc:picChg>
      </pc:sldChg>
      <pc:sldChg chg="addSp delSp modSp add mod ord">
        <pc:chgData name="ALEXANDRE" userId="734048d45b8f99b5" providerId="LiveId" clId="{4AB03B8A-AE82-4C25-BA01-9F99CF22AB71}" dt="2021-09-15T20:18:01.548" v="1180"/>
        <pc:sldMkLst>
          <pc:docMk/>
          <pc:sldMk cId="3241361324" sldId="361"/>
        </pc:sldMkLst>
        <pc:spChg chg="mod">
          <ac:chgData name="ALEXANDRE" userId="734048d45b8f99b5" providerId="LiveId" clId="{4AB03B8A-AE82-4C25-BA01-9F99CF22AB71}" dt="2021-09-15T20:13:56.376" v="1176" actId="1076"/>
          <ac:spMkLst>
            <pc:docMk/>
            <pc:sldMk cId="3241361324" sldId="361"/>
            <ac:spMk id="3" creationId="{D3D06E11-E27C-448E-8DA6-D0AC8DFC825C}"/>
          </ac:spMkLst>
        </pc:spChg>
        <pc:picChg chg="del">
          <ac:chgData name="ALEXANDRE" userId="734048d45b8f99b5" providerId="LiveId" clId="{4AB03B8A-AE82-4C25-BA01-9F99CF22AB71}" dt="2021-09-15T20:12:15.240" v="1064" actId="478"/>
          <ac:picMkLst>
            <pc:docMk/>
            <pc:sldMk cId="3241361324" sldId="361"/>
            <ac:picMk id="9218" creationId="{E91AB976-A066-45D6-A420-BEDAE2557717}"/>
          </ac:picMkLst>
        </pc:picChg>
        <pc:picChg chg="add del mod">
          <ac:chgData name="ALEXANDRE" userId="734048d45b8f99b5" providerId="LiveId" clId="{4AB03B8A-AE82-4C25-BA01-9F99CF22AB71}" dt="2021-09-15T20:12:27.236" v="1068" actId="478"/>
          <ac:picMkLst>
            <pc:docMk/>
            <pc:sldMk cId="3241361324" sldId="361"/>
            <ac:picMk id="10242" creationId="{B0E2A567-F2EB-4E2D-8CE5-D4AB7BBE7C59}"/>
          </ac:picMkLst>
        </pc:picChg>
        <pc:picChg chg="add mod">
          <ac:chgData name="ALEXANDRE" userId="734048d45b8f99b5" providerId="LiveId" clId="{4AB03B8A-AE82-4C25-BA01-9F99CF22AB71}" dt="2021-09-15T20:13:29.152" v="1170" actId="1076"/>
          <ac:picMkLst>
            <pc:docMk/>
            <pc:sldMk cId="3241361324" sldId="361"/>
            <ac:picMk id="10244" creationId="{B44A9F7E-B2CF-463C-A2D8-7AECA2FC727B}"/>
          </ac:picMkLst>
        </pc:picChg>
      </pc:sldChg>
      <pc:sldChg chg="modSp mod">
        <pc:chgData name="ALEXANDRE" userId="734048d45b8f99b5" providerId="LiveId" clId="{4AB03B8A-AE82-4C25-BA01-9F99CF22AB71}" dt="2021-09-15T20:18:08.879" v="1198" actId="20577"/>
        <pc:sldMkLst>
          <pc:docMk/>
          <pc:sldMk cId="753344867" sldId="362"/>
        </pc:sldMkLst>
        <pc:spChg chg="mod">
          <ac:chgData name="ALEXANDRE" userId="734048d45b8f99b5" providerId="LiveId" clId="{4AB03B8A-AE82-4C25-BA01-9F99CF22AB71}" dt="2021-09-15T20:18:08.879" v="1198" actId="20577"/>
          <ac:spMkLst>
            <pc:docMk/>
            <pc:sldMk cId="753344867" sldId="362"/>
            <ac:spMk id="2" creationId="{06627137-1140-432B-AAB0-2F4DD7C33EB6}"/>
          </ac:spMkLst>
        </pc:spChg>
      </pc:sldChg>
      <pc:sldChg chg="addSp delSp modSp add mod modAnim">
        <pc:chgData name="ALEXANDRE" userId="734048d45b8f99b5" providerId="LiveId" clId="{4AB03B8A-AE82-4C25-BA01-9F99CF22AB71}" dt="2021-09-15T20:21:58.983" v="1422" actId="1076"/>
        <pc:sldMkLst>
          <pc:docMk/>
          <pc:sldMk cId="2406893289" sldId="363"/>
        </pc:sldMkLst>
        <pc:spChg chg="mod">
          <ac:chgData name="ALEXANDRE" userId="734048d45b8f99b5" providerId="LiveId" clId="{4AB03B8A-AE82-4C25-BA01-9F99CF22AB71}" dt="2021-09-15T20:21:55.264" v="1421" actId="1076"/>
          <ac:spMkLst>
            <pc:docMk/>
            <pc:sldMk cId="2406893289" sldId="363"/>
            <ac:spMk id="2" creationId="{6ED2E3D5-3242-4CE6-9295-06E900BCBD1D}"/>
          </ac:spMkLst>
        </pc:spChg>
        <pc:spChg chg="del">
          <ac:chgData name="ALEXANDRE" userId="734048d45b8f99b5" providerId="LiveId" clId="{4AB03B8A-AE82-4C25-BA01-9F99CF22AB71}" dt="2021-09-15T20:18:25.430" v="1213" actId="478"/>
          <ac:spMkLst>
            <pc:docMk/>
            <pc:sldMk cId="2406893289" sldId="363"/>
            <ac:spMk id="3" creationId="{D3D06E11-E27C-448E-8DA6-D0AC8DFC825C}"/>
          </ac:spMkLst>
        </pc:spChg>
        <pc:spChg chg="add mod">
          <ac:chgData name="ALEXANDRE" userId="734048d45b8f99b5" providerId="LiveId" clId="{4AB03B8A-AE82-4C25-BA01-9F99CF22AB71}" dt="2021-09-15T20:21:58.983" v="1422" actId="1076"/>
          <ac:spMkLst>
            <pc:docMk/>
            <pc:sldMk cId="2406893289" sldId="363"/>
            <ac:spMk id="6" creationId="{5E272B13-F8AE-4E2A-A4F0-C42D0F5D17A4}"/>
          </ac:spMkLst>
        </pc:spChg>
        <pc:spChg chg="add mod">
          <ac:chgData name="ALEXANDRE" userId="734048d45b8f99b5" providerId="LiveId" clId="{4AB03B8A-AE82-4C25-BA01-9F99CF22AB71}" dt="2021-09-15T20:21:58.983" v="1422" actId="1076"/>
          <ac:spMkLst>
            <pc:docMk/>
            <pc:sldMk cId="2406893289" sldId="363"/>
            <ac:spMk id="8" creationId="{CF81380E-49E0-441A-903A-60FBE97D28CC}"/>
          </ac:spMkLst>
        </pc:spChg>
        <pc:spChg chg="add mod">
          <ac:chgData name="ALEXANDRE" userId="734048d45b8f99b5" providerId="LiveId" clId="{4AB03B8A-AE82-4C25-BA01-9F99CF22AB71}" dt="2021-09-15T20:21:58.983" v="1422" actId="1076"/>
          <ac:spMkLst>
            <pc:docMk/>
            <pc:sldMk cId="2406893289" sldId="363"/>
            <ac:spMk id="9" creationId="{7CA58267-522A-4FD3-80E1-12CBAC0E3E3A}"/>
          </ac:spMkLst>
        </pc:spChg>
        <pc:picChg chg="add mod">
          <ac:chgData name="ALEXANDRE" userId="734048d45b8f99b5" providerId="LiveId" clId="{4AB03B8A-AE82-4C25-BA01-9F99CF22AB71}" dt="2021-09-15T20:21:58.983" v="1422" actId="1076"/>
          <ac:picMkLst>
            <pc:docMk/>
            <pc:sldMk cId="2406893289" sldId="363"/>
            <ac:picMk id="5" creationId="{B9D7C742-9B29-4152-ADA6-069064A0A48B}"/>
          </ac:picMkLst>
        </pc:picChg>
        <pc:picChg chg="del">
          <ac:chgData name="ALEXANDRE" userId="734048d45b8f99b5" providerId="LiveId" clId="{4AB03B8A-AE82-4C25-BA01-9F99CF22AB71}" dt="2021-09-15T20:18:20.076" v="1212" actId="478"/>
          <ac:picMkLst>
            <pc:docMk/>
            <pc:sldMk cId="2406893289" sldId="363"/>
            <ac:picMk id="10244" creationId="{B44A9F7E-B2CF-463C-A2D8-7AECA2FC727B}"/>
          </ac:picMkLst>
        </pc:picChg>
      </pc:sldChg>
      <pc:sldChg chg="addSp delSp modSp add mod delAnim modAnim">
        <pc:chgData name="ALEXANDRE" userId="734048d45b8f99b5" providerId="LiveId" clId="{4AB03B8A-AE82-4C25-BA01-9F99CF22AB71}" dt="2021-09-15T20:31:55.283" v="1845"/>
        <pc:sldMkLst>
          <pc:docMk/>
          <pc:sldMk cId="3329761483" sldId="364"/>
        </pc:sldMkLst>
        <pc:spChg chg="mod">
          <ac:chgData name="ALEXANDRE" userId="734048d45b8f99b5" providerId="LiveId" clId="{4AB03B8A-AE82-4C25-BA01-9F99CF22AB71}" dt="2021-09-15T20:29:14.885" v="1700" actId="1076"/>
          <ac:spMkLst>
            <pc:docMk/>
            <pc:sldMk cId="3329761483" sldId="364"/>
            <ac:spMk id="2" creationId="{6ED2E3D5-3242-4CE6-9295-06E900BCBD1D}"/>
          </ac:spMkLst>
        </pc:spChg>
        <pc:spChg chg="mod ord">
          <ac:chgData name="ALEXANDRE" userId="734048d45b8f99b5" providerId="LiveId" clId="{4AB03B8A-AE82-4C25-BA01-9F99CF22AB71}" dt="2021-09-15T20:31:46.987" v="1842" actId="164"/>
          <ac:spMkLst>
            <pc:docMk/>
            <pc:sldMk cId="3329761483" sldId="364"/>
            <ac:spMk id="6" creationId="{5E272B13-F8AE-4E2A-A4F0-C42D0F5D17A4}"/>
          </ac:spMkLst>
        </pc:spChg>
        <pc:spChg chg="del">
          <ac:chgData name="ALEXANDRE" userId="734048d45b8f99b5" providerId="LiveId" clId="{4AB03B8A-AE82-4C25-BA01-9F99CF22AB71}" dt="2021-09-15T20:22:37.439" v="1432" actId="478"/>
          <ac:spMkLst>
            <pc:docMk/>
            <pc:sldMk cId="3329761483" sldId="364"/>
            <ac:spMk id="8" creationId="{CF81380E-49E0-441A-903A-60FBE97D28CC}"/>
          </ac:spMkLst>
        </pc:spChg>
        <pc:spChg chg="del">
          <ac:chgData name="ALEXANDRE" userId="734048d45b8f99b5" providerId="LiveId" clId="{4AB03B8A-AE82-4C25-BA01-9F99CF22AB71}" dt="2021-09-15T20:22:37.439" v="1432" actId="478"/>
          <ac:spMkLst>
            <pc:docMk/>
            <pc:sldMk cId="3329761483" sldId="364"/>
            <ac:spMk id="9" creationId="{7CA58267-522A-4FD3-80E1-12CBAC0E3E3A}"/>
          </ac:spMkLst>
        </pc:spChg>
        <pc:spChg chg="add mod">
          <ac:chgData name="ALEXANDRE" userId="734048d45b8f99b5" providerId="LiveId" clId="{4AB03B8A-AE82-4C25-BA01-9F99CF22AB71}" dt="2021-09-15T20:31:42.326" v="1841" actId="164"/>
          <ac:spMkLst>
            <pc:docMk/>
            <pc:sldMk cId="3329761483" sldId="364"/>
            <ac:spMk id="10" creationId="{BEBABF2A-E4C9-46F6-90BA-05EDEB0CF5AD}"/>
          </ac:spMkLst>
        </pc:spChg>
        <pc:spChg chg="add mod">
          <ac:chgData name="ALEXANDRE" userId="734048d45b8f99b5" providerId="LiveId" clId="{4AB03B8A-AE82-4C25-BA01-9F99CF22AB71}" dt="2021-09-15T20:31:37.934" v="1840" actId="164"/>
          <ac:spMkLst>
            <pc:docMk/>
            <pc:sldMk cId="3329761483" sldId="364"/>
            <ac:spMk id="11" creationId="{1371C043-F3DD-44A6-A3DA-EF859C6D70DB}"/>
          </ac:spMkLst>
        </pc:spChg>
        <pc:grpChg chg="add mod">
          <ac:chgData name="ALEXANDRE" userId="734048d45b8f99b5" providerId="LiveId" clId="{4AB03B8A-AE82-4C25-BA01-9F99CF22AB71}" dt="2021-09-15T20:31:37.934" v="1840" actId="164"/>
          <ac:grpSpMkLst>
            <pc:docMk/>
            <pc:sldMk cId="3329761483" sldId="364"/>
            <ac:grpSpMk id="3" creationId="{7692AA98-0E83-445E-B011-9585DAC247AC}"/>
          </ac:grpSpMkLst>
        </pc:grpChg>
        <pc:grpChg chg="add mod">
          <ac:chgData name="ALEXANDRE" userId="734048d45b8f99b5" providerId="LiveId" clId="{4AB03B8A-AE82-4C25-BA01-9F99CF22AB71}" dt="2021-09-15T20:31:42.326" v="1841" actId="164"/>
          <ac:grpSpMkLst>
            <pc:docMk/>
            <pc:sldMk cId="3329761483" sldId="364"/>
            <ac:grpSpMk id="4" creationId="{8F0D62EF-4C9A-4F28-B5B9-946F58145C67}"/>
          </ac:grpSpMkLst>
        </pc:grpChg>
        <pc:grpChg chg="add mod">
          <ac:chgData name="ALEXANDRE" userId="734048d45b8f99b5" providerId="LiveId" clId="{4AB03B8A-AE82-4C25-BA01-9F99CF22AB71}" dt="2021-09-15T20:31:46.987" v="1842" actId="164"/>
          <ac:grpSpMkLst>
            <pc:docMk/>
            <pc:sldMk cId="3329761483" sldId="364"/>
            <ac:grpSpMk id="7" creationId="{6DDD0599-4DFA-42D0-98F2-D03CBAF8E3AC}"/>
          </ac:grpSpMkLst>
        </pc:grpChg>
        <pc:picChg chg="del">
          <ac:chgData name="ALEXANDRE" userId="734048d45b8f99b5" providerId="LiveId" clId="{4AB03B8A-AE82-4C25-BA01-9F99CF22AB71}" dt="2021-09-15T20:22:27.891" v="1424" actId="478"/>
          <ac:picMkLst>
            <pc:docMk/>
            <pc:sldMk cId="3329761483" sldId="364"/>
            <ac:picMk id="5" creationId="{B9D7C742-9B29-4152-ADA6-069064A0A48B}"/>
          </ac:picMkLst>
        </pc:picChg>
        <pc:picChg chg="add del mod">
          <ac:chgData name="ALEXANDRE" userId="734048d45b8f99b5" providerId="LiveId" clId="{4AB03B8A-AE82-4C25-BA01-9F99CF22AB71}" dt="2021-09-15T20:25:39.286" v="1541" actId="478"/>
          <ac:picMkLst>
            <pc:docMk/>
            <pc:sldMk cId="3329761483" sldId="364"/>
            <ac:picMk id="11266" creationId="{BA923C32-2A4F-4F01-9201-49430A72C01E}"/>
          </ac:picMkLst>
        </pc:picChg>
        <pc:picChg chg="add mod">
          <ac:chgData name="ALEXANDRE" userId="734048d45b8f99b5" providerId="LiveId" clId="{4AB03B8A-AE82-4C25-BA01-9F99CF22AB71}" dt="2021-09-15T20:31:46.987" v="1842" actId="164"/>
          <ac:picMkLst>
            <pc:docMk/>
            <pc:sldMk cId="3329761483" sldId="364"/>
            <ac:picMk id="11268" creationId="{B112CCDA-BE49-4161-AE78-74FED82DEA68}"/>
          </ac:picMkLst>
        </pc:picChg>
        <pc:picChg chg="add mod">
          <ac:chgData name="ALEXANDRE" userId="734048d45b8f99b5" providerId="LiveId" clId="{4AB03B8A-AE82-4C25-BA01-9F99CF22AB71}" dt="2021-09-15T20:31:42.326" v="1841" actId="164"/>
          <ac:picMkLst>
            <pc:docMk/>
            <pc:sldMk cId="3329761483" sldId="364"/>
            <ac:picMk id="11270" creationId="{4646B843-FA83-486B-A39F-7DDE90E94BE0}"/>
          </ac:picMkLst>
        </pc:picChg>
        <pc:picChg chg="add del mod">
          <ac:chgData name="ALEXANDRE" userId="734048d45b8f99b5" providerId="LiveId" clId="{4AB03B8A-AE82-4C25-BA01-9F99CF22AB71}" dt="2021-09-15T20:31:12.985" v="1835" actId="478"/>
          <ac:picMkLst>
            <pc:docMk/>
            <pc:sldMk cId="3329761483" sldId="364"/>
            <ac:picMk id="11272" creationId="{BA0138B9-2949-41C7-A5B3-5FE5755B28FB}"/>
          </ac:picMkLst>
        </pc:picChg>
        <pc:picChg chg="add mod">
          <ac:chgData name="ALEXANDRE" userId="734048d45b8f99b5" providerId="LiveId" clId="{4AB03B8A-AE82-4C25-BA01-9F99CF22AB71}" dt="2021-09-15T20:31:37.934" v="1840" actId="164"/>
          <ac:picMkLst>
            <pc:docMk/>
            <pc:sldMk cId="3329761483" sldId="364"/>
            <ac:picMk id="11274" creationId="{F70D3CCA-1968-4DCE-9344-2E52FF8528FD}"/>
          </ac:picMkLst>
        </pc:picChg>
      </pc:sldChg>
      <pc:sldChg chg="addSp delSp modSp add mod modAnim">
        <pc:chgData name="ALEXANDRE" userId="734048d45b8f99b5" providerId="LiveId" clId="{4AB03B8A-AE82-4C25-BA01-9F99CF22AB71}" dt="2021-09-15T20:39:47.772" v="2250"/>
        <pc:sldMkLst>
          <pc:docMk/>
          <pc:sldMk cId="3308911762" sldId="365"/>
        </pc:sldMkLst>
        <pc:spChg chg="mod">
          <ac:chgData name="ALEXANDRE" userId="734048d45b8f99b5" providerId="LiveId" clId="{4AB03B8A-AE82-4C25-BA01-9F99CF22AB71}" dt="2021-09-15T20:34:38.327" v="1859" actId="20577"/>
          <ac:spMkLst>
            <pc:docMk/>
            <pc:sldMk cId="3308911762" sldId="365"/>
            <ac:spMk id="2" creationId="{6ED2E3D5-3242-4CE6-9295-06E900BCBD1D}"/>
          </ac:spMkLst>
        </pc:spChg>
        <pc:spChg chg="mod">
          <ac:chgData name="ALEXANDRE" userId="734048d45b8f99b5" providerId="LiveId" clId="{4AB03B8A-AE82-4C25-BA01-9F99CF22AB71}" dt="2021-09-15T20:39:31.016" v="2245" actId="1076"/>
          <ac:spMkLst>
            <pc:docMk/>
            <pc:sldMk cId="3308911762" sldId="365"/>
            <ac:spMk id="6" creationId="{5E272B13-F8AE-4E2A-A4F0-C42D0F5D17A4}"/>
          </ac:spMkLst>
        </pc:spChg>
        <pc:spChg chg="mod">
          <ac:chgData name="ALEXANDRE" userId="734048d45b8f99b5" providerId="LiveId" clId="{4AB03B8A-AE82-4C25-BA01-9F99CF22AB71}" dt="2021-09-15T20:39:32.934" v="2246" actId="1076"/>
          <ac:spMkLst>
            <pc:docMk/>
            <pc:sldMk cId="3308911762" sldId="365"/>
            <ac:spMk id="10" creationId="{BEBABF2A-E4C9-46F6-90BA-05EDEB0CF5AD}"/>
          </ac:spMkLst>
        </pc:spChg>
        <pc:spChg chg="mod">
          <ac:chgData name="ALEXANDRE" userId="734048d45b8f99b5" providerId="LiveId" clId="{4AB03B8A-AE82-4C25-BA01-9F99CF22AB71}" dt="2021-09-15T20:39:34.492" v="2247" actId="1076"/>
          <ac:spMkLst>
            <pc:docMk/>
            <pc:sldMk cId="3308911762" sldId="365"/>
            <ac:spMk id="11" creationId="{1371C043-F3DD-44A6-A3DA-EF859C6D70DB}"/>
          </ac:spMkLst>
        </pc:spChg>
        <pc:grpChg chg="del mod">
          <ac:chgData name="ALEXANDRE" userId="734048d45b8f99b5" providerId="LiveId" clId="{4AB03B8A-AE82-4C25-BA01-9F99CF22AB71}" dt="2021-09-15T20:38:49.590" v="2236" actId="478"/>
          <ac:grpSpMkLst>
            <pc:docMk/>
            <pc:sldMk cId="3308911762" sldId="365"/>
            <ac:grpSpMk id="3" creationId="{7692AA98-0E83-445E-B011-9585DAC247AC}"/>
          </ac:grpSpMkLst>
        </pc:grpChg>
        <pc:grpChg chg="del mod">
          <ac:chgData name="ALEXANDRE" userId="734048d45b8f99b5" providerId="LiveId" clId="{4AB03B8A-AE82-4C25-BA01-9F99CF22AB71}" dt="2021-09-15T20:36:46.394" v="2103" actId="478"/>
          <ac:grpSpMkLst>
            <pc:docMk/>
            <pc:sldMk cId="3308911762" sldId="365"/>
            <ac:grpSpMk id="4" creationId="{8F0D62EF-4C9A-4F28-B5B9-946F58145C67}"/>
          </ac:grpSpMkLst>
        </pc:grpChg>
        <pc:grpChg chg="add mod">
          <ac:chgData name="ALEXANDRE" userId="734048d45b8f99b5" providerId="LiveId" clId="{4AB03B8A-AE82-4C25-BA01-9F99CF22AB71}" dt="2021-09-15T20:39:34.492" v="2247" actId="1076"/>
          <ac:grpSpMkLst>
            <pc:docMk/>
            <pc:sldMk cId="3308911762" sldId="365"/>
            <ac:grpSpMk id="5" creationId="{6EF9D8A2-2934-4594-91C6-40B785C0B890}"/>
          </ac:grpSpMkLst>
        </pc:grpChg>
        <pc:grpChg chg="del mod">
          <ac:chgData name="ALEXANDRE" userId="734048d45b8f99b5" providerId="LiveId" clId="{4AB03B8A-AE82-4C25-BA01-9F99CF22AB71}" dt="2021-09-15T20:34:44.129" v="1860" actId="478"/>
          <ac:grpSpMkLst>
            <pc:docMk/>
            <pc:sldMk cId="3308911762" sldId="365"/>
            <ac:grpSpMk id="7" creationId="{6DDD0599-4DFA-42D0-98F2-D03CBAF8E3AC}"/>
          </ac:grpSpMkLst>
        </pc:grpChg>
        <pc:grpChg chg="add mod">
          <ac:chgData name="ALEXANDRE" userId="734048d45b8f99b5" providerId="LiveId" clId="{4AB03B8A-AE82-4C25-BA01-9F99CF22AB71}" dt="2021-09-15T20:39:32.934" v="2246" actId="1076"/>
          <ac:grpSpMkLst>
            <pc:docMk/>
            <pc:sldMk cId="3308911762" sldId="365"/>
            <ac:grpSpMk id="8" creationId="{387D03C3-D3B3-43FE-8C80-9A42129AAAD5}"/>
          </ac:grpSpMkLst>
        </pc:grpChg>
        <pc:grpChg chg="add mod">
          <ac:chgData name="ALEXANDRE" userId="734048d45b8f99b5" providerId="LiveId" clId="{4AB03B8A-AE82-4C25-BA01-9F99CF22AB71}" dt="2021-09-15T20:39:31.016" v="2245" actId="1076"/>
          <ac:grpSpMkLst>
            <pc:docMk/>
            <pc:sldMk cId="3308911762" sldId="365"/>
            <ac:grpSpMk id="9" creationId="{DF960415-5C69-4C09-8B22-B3FA38C5F3DE}"/>
          </ac:grpSpMkLst>
        </pc:grpChg>
        <pc:picChg chg="del">
          <ac:chgData name="ALEXANDRE" userId="734048d45b8f99b5" providerId="LiveId" clId="{4AB03B8A-AE82-4C25-BA01-9F99CF22AB71}" dt="2021-09-15T20:34:44.129" v="1860" actId="478"/>
          <ac:picMkLst>
            <pc:docMk/>
            <pc:sldMk cId="3308911762" sldId="365"/>
            <ac:picMk id="11268" creationId="{B112CCDA-BE49-4161-AE78-74FED82DEA68}"/>
          </ac:picMkLst>
        </pc:picChg>
        <pc:picChg chg="del">
          <ac:chgData name="ALEXANDRE" userId="734048d45b8f99b5" providerId="LiveId" clId="{4AB03B8A-AE82-4C25-BA01-9F99CF22AB71}" dt="2021-09-15T20:36:46.394" v="2103" actId="478"/>
          <ac:picMkLst>
            <pc:docMk/>
            <pc:sldMk cId="3308911762" sldId="365"/>
            <ac:picMk id="11270" creationId="{4646B843-FA83-486B-A39F-7DDE90E94BE0}"/>
          </ac:picMkLst>
        </pc:picChg>
        <pc:picChg chg="del">
          <ac:chgData name="ALEXANDRE" userId="734048d45b8f99b5" providerId="LiveId" clId="{4AB03B8A-AE82-4C25-BA01-9F99CF22AB71}" dt="2021-09-15T20:38:49.590" v="2236" actId="478"/>
          <ac:picMkLst>
            <pc:docMk/>
            <pc:sldMk cId="3308911762" sldId="365"/>
            <ac:picMk id="11274" creationId="{F70D3CCA-1968-4DCE-9344-2E52FF8528FD}"/>
          </ac:picMkLst>
        </pc:picChg>
        <pc:picChg chg="add mod">
          <ac:chgData name="ALEXANDRE" userId="734048d45b8f99b5" providerId="LiveId" clId="{4AB03B8A-AE82-4C25-BA01-9F99CF22AB71}" dt="2021-09-15T20:39:31.016" v="2245" actId="1076"/>
          <ac:picMkLst>
            <pc:docMk/>
            <pc:sldMk cId="3308911762" sldId="365"/>
            <ac:picMk id="14338" creationId="{8F942AD7-0E5D-476B-9A14-C8A18F6CB4BF}"/>
          </ac:picMkLst>
        </pc:picChg>
        <pc:picChg chg="add mod">
          <ac:chgData name="ALEXANDRE" userId="734048d45b8f99b5" providerId="LiveId" clId="{4AB03B8A-AE82-4C25-BA01-9F99CF22AB71}" dt="2021-09-15T20:39:32.934" v="2246" actId="1076"/>
          <ac:picMkLst>
            <pc:docMk/>
            <pc:sldMk cId="3308911762" sldId="365"/>
            <ac:picMk id="14340" creationId="{3D6FBA7A-1B14-4AFD-81DB-73AC1B3872BD}"/>
          </ac:picMkLst>
        </pc:picChg>
        <pc:picChg chg="add mod">
          <ac:chgData name="ALEXANDRE" userId="734048d45b8f99b5" providerId="LiveId" clId="{4AB03B8A-AE82-4C25-BA01-9F99CF22AB71}" dt="2021-09-15T20:39:34.492" v="2247" actId="1076"/>
          <ac:picMkLst>
            <pc:docMk/>
            <pc:sldMk cId="3308911762" sldId="365"/>
            <ac:picMk id="14342" creationId="{09DC7C1B-16FE-421E-8839-ACB9933F9161}"/>
          </ac:picMkLst>
        </pc:picChg>
      </pc:sldChg>
      <pc:sldChg chg="addSp delSp modSp add mod modAnim">
        <pc:chgData name="ALEXANDRE" userId="734048d45b8f99b5" providerId="LiveId" clId="{4AB03B8A-AE82-4C25-BA01-9F99CF22AB71}" dt="2021-09-15T20:34:07.690" v="1852" actId="14100"/>
        <pc:sldMkLst>
          <pc:docMk/>
          <pc:sldMk cId="2563670812" sldId="366"/>
        </pc:sldMkLst>
        <pc:picChg chg="add mod">
          <ac:chgData name="ALEXANDRE" userId="734048d45b8f99b5" providerId="LiveId" clId="{4AB03B8A-AE82-4C25-BA01-9F99CF22AB71}" dt="2021-09-15T20:34:07.690" v="1852" actId="14100"/>
          <ac:picMkLst>
            <pc:docMk/>
            <pc:sldMk cId="2563670812" sldId="366"/>
            <ac:picMk id="4" creationId="{837CEF49-FB73-4898-BB1B-15A7305EF94D}"/>
          </ac:picMkLst>
        </pc:picChg>
        <pc:picChg chg="del">
          <ac:chgData name="ALEXANDRE" userId="734048d45b8f99b5" providerId="LiveId" clId="{4AB03B8A-AE82-4C25-BA01-9F99CF22AB71}" dt="2021-09-15T20:33:58.423" v="1848" actId="478"/>
          <ac:picMkLst>
            <pc:docMk/>
            <pc:sldMk cId="2563670812" sldId="366"/>
            <ac:picMk id="3074" creationId="{9CB4259A-0A63-4D0D-AB47-CE7BAD2010A9}"/>
          </ac:picMkLst>
        </pc:picChg>
        <pc:picChg chg="del">
          <ac:chgData name="ALEXANDRE" userId="734048d45b8f99b5" providerId="LiveId" clId="{4AB03B8A-AE82-4C25-BA01-9F99CF22AB71}" dt="2021-09-15T20:33:58.423" v="1848" actId="478"/>
          <ac:picMkLst>
            <pc:docMk/>
            <pc:sldMk cId="2563670812" sldId="366"/>
            <ac:picMk id="3076" creationId="{887CE491-A0F6-4184-8E63-C268AA7E339D}"/>
          </ac:picMkLst>
        </pc:picChg>
        <pc:picChg chg="del">
          <ac:chgData name="ALEXANDRE" userId="734048d45b8f99b5" providerId="LiveId" clId="{4AB03B8A-AE82-4C25-BA01-9F99CF22AB71}" dt="2021-09-15T20:33:58.423" v="1848" actId="478"/>
          <ac:picMkLst>
            <pc:docMk/>
            <pc:sldMk cId="2563670812" sldId="366"/>
            <ac:picMk id="3078" creationId="{C502239A-A9E8-4807-B095-B63A56129763}"/>
          </ac:picMkLst>
        </pc:picChg>
        <pc:picChg chg="del">
          <ac:chgData name="ALEXANDRE" userId="734048d45b8f99b5" providerId="LiveId" clId="{4AB03B8A-AE82-4C25-BA01-9F99CF22AB71}" dt="2021-09-15T20:33:58.423" v="1848" actId="478"/>
          <ac:picMkLst>
            <pc:docMk/>
            <pc:sldMk cId="2563670812" sldId="366"/>
            <ac:picMk id="3080" creationId="{4EEF336A-BC82-454D-B613-85C5FC790414}"/>
          </ac:picMkLst>
        </pc:picChg>
        <pc:picChg chg="del">
          <ac:chgData name="ALEXANDRE" userId="734048d45b8f99b5" providerId="LiveId" clId="{4AB03B8A-AE82-4C25-BA01-9F99CF22AB71}" dt="2021-09-15T20:33:58.423" v="1848" actId="478"/>
          <ac:picMkLst>
            <pc:docMk/>
            <pc:sldMk cId="2563670812" sldId="366"/>
            <ac:picMk id="3082" creationId="{76F6C9A3-0CFE-4E75-8077-FA958E2DBADA}"/>
          </ac:picMkLst>
        </pc:picChg>
        <pc:picChg chg="del">
          <ac:chgData name="ALEXANDRE" userId="734048d45b8f99b5" providerId="LiveId" clId="{4AB03B8A-AE82-4C25-BA01-9F99CF22AB71}" dt="2021-09-15T20:34:00.566" v="1849" actId="478"/>
          <ac:picMkLst>
            <pc:docMk/>
            <pc:sldMk cId="2563670812" sldId="366"/>
            <ac:picMk id="3084" creationId="{6B0AF548-3115-4368-97A6-4B3F2CC48C76}"/>
          </ac:picMkLst>
        </pc:picChg>
        <pc:picChg chg="del">
          <ac:chgData name="ALEXANDRE" userId="734048d45b8f99b5" providerId="LiveId" clId="{4AB03B8A-AE82-4C25-BA01-9F99CF22AB71}" dt="2021-09-15T20:33:58.423" v="1848" actId="478"/>
          <ac:picMkLst>
            <pc:docMk/>
            <pc:sldMk cId="2563670812" sldId="366"/>
            <ac:picMk id="3090" creationId="{8403EE02-69DD-4C58-96FE-BF0B2D57F762}"/>
          </ac:picMkLst>
        </pc:picChg>
        <pc:picChg chg="del">
          <ac:chgData name="ALEXANDRE" userId="734048d45b8f99b5" providerId="LiveId" clId="{4AB03B8A-AE82-4C25-BA01-9F99CF22AB71}" dt="2021-09-15T20:33:58.423" v="1848" actId="478"/>
          <ac:picMkLst>
            <pc:docMk/>
            <pc:sldMk cId="2563670812" sldId="366"/>
            <ac:picMk id="3092" creationId="{53DDDF96-76A2-4122-833F-460C5F50FE9E}"/>
          </ac:picMkLst>
        </pc:picChg>
        <pc:picChg chg="del">
          <ac:chgData name="ALEXANDRE" userId="734048d45b8f99b5" providerId="LiveId" clId="{4AB03B8A-AE82-4C25-BA01-9F99CF22AB71}" dt="2021-09-15T20:33:58.423" v="1848" actId="478"/>
          <ac:picMkLst>
            <pc:docMk/>
            <pc:sldMk cId="2563670812" sldId="366"/>
            <ac:picMk id="3106" creationId="{99C576AD-271B-4AE4-ABDD-D5EE7CC5A142}"/>
          </ac:picMkLst>
        </pc:picChg>
      </pc:sldChg>
      <pc:sldChg chg="addSp delSp modSp add mod modAnim">
        <pc:chgData name="ALEXANDRE" userId="734048d45b8f99b5" providerId="LiveId" clId="{4AB03B8A-AE82-4C25-BA01-9F99CF22AB71}" dt="2021-09-15T20:47:57.100" v="2654"/>
        <pc:sldMkLst>
          <pc:docMk/>
          <pc:sldMk cId="2619948619" sldId="367"/>
        </pc:sldMkLst>
        <pc:spChg chg="mod">
          <ac:chgData name="ALEXANDRE" userId="734048d45b8f99b5" providerId="LiveId" clId="{4AB03B8A-AE82-4C25-BA01-9F99CF22AB71}" dt="2021-09-15T20:39:59.226" v="2260" actId="20577"/>
          <ac:spMkLst>
            <pc:docMk/>
            <pc:sldMk cId="2619948619" sldId="367"/>
            <ac:spMk id="2" creationId="{6ED2E3D5-3242-4CE6-9295-06E900BCBD1D}"/>
          </ac:spMkLst>
        </pc:spChg>
        <pc:spChg chg="mod">
          <ac:chgData name="ALEXANDRE" userId="734048d45b8f99b5" providerId="LiveId" clId="{4AB03B8A-AE82-4C25-BA01-9F99CF22AB71}" dt="2021-09-15T20:47:09.049" v="2647" actId="164"/>
          <ac:spMkLst>
            <pc:docMk/>
            <pc:sldMk cId="2619948619" sldId="367"/>
            <ac:spMk id="6" creationId="{5E272B13-F8AE-4E2A-A4F0-C42D0F5D17A4}"/>
          </ac:spMkLst>
        </pc:spChg>
        <pc:spChg chg="mod">
          <ac:chgData name="ALEXANDRE" userId="734048d45b8f99b5" providerId="LiveId" clId="{4AB03B8A-AE82-4C25-BA01-9F99CF22AB71}" dt="2021-09-15T20:47:00.236" v="2646" actId="164"/>
          <ac:spMkLst>
            <pc:docMk/>
            <pc:sldMk cId="2619948619" sldId="367"/>
            <ac:spMk id="10" creationId="{BEBABF2A-E4C9-46F6-90BA-05EDEB0CF5AD}"/>
          </ac:spMkLst>
        </pc:spChg>
        <pc:spChg chg="mod">
          <ac:chgData name="ALEXANDRE" userId="734048d45b8f99b5" providerId="LiveId" clId="{4AB03B8A-AE82-4C25-BA01-9F99CF22AB71}" dt="2021-09-15T20:47:42.313" v="2651" actId="164"/>
          <ac:spMkLst>
            <pc:docMk/>
            <pc:sldMk cId="2619948619" sldId="367"/>
            <ac:spMk id="11" creationId="{1371C043-F3DD-44A6-A3DA-EF859C6D70DB}"/>
          </ac:spMkLst>
        </pc:spChg>
        <pc:grpChg chg="add mod">
          <ac:chgData name="ALEXANDRE" userId="734048d45b8f99b5" providerId="LiveId" clId="{4AB03B8A-AE82-4C25-BA01-9F99CF22AB71}" dt="2021-09-15T20:47:00.236" v="2646" actId="164"/>
          <ac:grpSpMkLst>
            <pc:docMk/>
            <pc:sldMk cId="2619948619" sldId="367"/>
            <ac:grpSpMk id="3" creationId="{4E9E1FE7-9605-46EA-BFB4-95FA9D235903}"/>
          </ac:grpSpMkLst>
        </pc:grpChg>
        <pc:grpChg chg="add mod">
          <ac:chgData name="ALEXANDRE" userId="734048d45b8f99b5" providerId="LiveId" clId="{4AB03B8A-AE82-4C25-BA01-9F99CF22AB71}" dt="2021-09-15T20:47:09.049" v="2647" actId="164"/>
          <ac:grpSpMkLst>
            <pc:docMk/>
            <pc:sldMk cId="2619948619" sldId="367"/>
            <ac:grpSpMk id="4" creationId="{791DCD72-FEE8-42D3-AB11-8823735D9B73}"/>
          </ac:grpSpMkLst>
        </pc:grpChg>
        <pc:grpChg chg="del mod">
          <ac:chgData name="ALEXANDRE" userId="734048d45b8f99b5" providerId="LiveId" clId="{4AB03B8A-AE82-4C25-BA01-9F99CF22AB71}" dt="2021-09-15T20:47:13.515" v="2648" actId="478"/>
          <ac:grpSpMkLst>
            <pc:docMk/>
            <pc:sldMk cId="2619948619" sldId="367"/>
            <ac:grpSpMk id="5" creationId="{6EF9D8A2-2934-4594-91C6-40B785C0B890}"/>
          </ac:grpSpMkLst>
        </pc:grpChg>
        <pc:grpChg chg="add mod">
          <ac:chgData name="ALEXANDRE" userId="734048d45b8f99b5" providerId="LiveId" clId="{4AB03B8A-AE82-4C25-BA01-9F99CF22AB71}" dt="2021-09-15T20:47:42.313" v="2651" actId="164"/>
          <ac:grpSpMkLst>
            <pc:docMk/>
            <pc:sldMk cId="2619948619" sldId="367"/>
            <ac:grpSpMk id="7" creationId="{944D19D4-EFC7-4CFA-8B10-6DB7D16D4855}"/>
          </ac:grpSpMkLst>
        </pc:grpChg>
        <pc:grpChg chg="del mod">
          <ac:chgData name="ALEXANDRE" userId="734048d45b8f99b5" providerId="LiveId" clId="{4AB03B8A-AE82-4C25-BA01-9F99CF22AB71}" dt="2021-09-15T20:45:34.728" v="2494" actId="478"/>
          <ac:grpSpMkLst>
            <pc:docMk/>
            <pc:sldMk cId="2619948619" sldId="367"/>
            <ac:grpSpMk id="8" creationId="{387D03C3-D3B3-43FE-8C80-9A42129AAAD5}"/>
          </ac:grpSpMkLst>
        </pc:grpChg>
        <pc:grpChg chg="del mod">
          <ac:chgData name="ALEXANDRE" userId="734048d45b8f99b5" providerId="LiveId" clId="{4AB03B8A-AE82-4C25-BA01-9F99CF22AB71}" dt="2021-09-15T20:42:32.291" v="2380" actId="478"/>
          <ac:grpSpMkLst>
            <pc:docMk/>
            <pc:sldMk cId="2619948619" sldId="367"/>
            <ac:grpSpMk id="9" creationId="{DF960415-5C69-4C09-8B22-B3FA38C5F3DE}"/>
          </ac:grpSpMkLst>
        </pc:grpChg>
        <pc:picChg chg="del">
          <ac:chgData name="ALEXANDRE" userId="734048d45b8f99b5" providerId="LiveId" clId="{4AB03B8A-AE82-4C25-BA01-9F99CF22AB71}" dt="2021-09-15T20:42:32.291" v="2380" actId="478"/>
          <ac:picMkLst>
            <pc:docMk/>
            <pc:sldMk cId="2619948619" sldId="367"/>
            <ac:picMk id="14338" creationId="{8F942AD7-0E5D-476B-9A14-C8A18F6CB4BF}"/>
          </ac:picMkLst>
        </pc:picChg>
        <pc:picChg chg="del">
          <ac:chgData name="ALEXANDRE" userId="734048d45b8f99b5" providerId="LiveId" clId="{4AB03B8A-AE82-4C25-BA01-9F99CF22AB71}" dt="2021-09-15T20:45:34.728" v="2494" actId="478"/>
          <ac:picMkLst>
            <pc:docMk/>
            <pc:sldMk cId="2619948619" sldId="367"/>
            <ac:picMk id="14340" creationId="{3D6FBA7A-1B14-4AFD-81DB-73AC1B3872BD}"/>
          </ac:picMkLst>
        </pc:picChg>
        <pc:picChg chg="del">
          <ac:chgData name="ALEXANDRE" userId="734048d45b8f99b5" providerId="LiveId" clId="{4AB03B8A-AE82-4C25-BA01-9F99CF22AB71}" dt="2021-09-15T20:47:13.515" v="2648" actId="478"/>
          <ac:picMkLst>
            <pc:docMk/>
            <pc:sldMk cId="2619948619" sldId="367"/>
            <ac:picMk id="14342" creationId="{09DC7C1B-16FE-421E-8839-ACB9933F9161}"/>
          </ac:picMkLst>
        </pc:picChg>
        <pc:picChg chg="add mod">
          <ac:chgData name="ALEXANDRE" userId="734048d45b8f99b5" providerId="LiveId" clId="{4AB03B8A-AE82-4C25-BA01-9F99CF22AB71}" dt="2021-09-15T20:47:09.049" v="2647" actId="164"/>
          <ac:picMkLst>
            <pc:docMk/>
            <pc:sldMk cId="2619948619" sldId="367"/>
            <ac:picMk id="15362" creationId="{DFD72E41-B209-4380-ABAE-F5AF1501F742}"/>
          </ac:picMkLst>
        </pc:picChg>
        <pc:picChg chg="add mod">
          <ac:chgData name="ALEXANDRE" userId="734048d45b8f99b5" providerId="LiveId" clId="{4AB03B8A-AE82-4C25-BA01-9F99CF22AB71}" dt="2021-09-15T20:47:00.236" v="2646" actId="164"/>
          <ac:picMkLst>
            <pc:docMk/>
            <pc:sldMk cId="2619948619" sldId="367"/>
            <ac:picMk id="15364" creationId="{2814ECB3-3662-4C24-A1E4-5DB6B4D4C3D7}"/>
          </ac:picMkLst>
        </pc:picChg>
        <pc:picChg chg="add mod">
          <ac:chgData name="ALEXANDRE" userId="734048d45b8f99b5" providerId="LiveId" clId="{4AB03B8A-AE82-4C25-BA01-9F99CF22AB71}" dt="2021-09-15T20:47:42.313" v="2651" actId="164"/>
          <ac:picMkLst>
            <pc:docMk/>
            <pc:sldMk cId="2619948619" sldId="367"/>
            <ac:picMk id="15366" creationId="{2116BDDF-ED6B-46B4-83CE-6B5A69A3EE9C}"/>
          </ac:picMkLst>
        </pc:picChg>
      </pc:sldChg>
      <pc:sldChg chg="modSp add mod ord">
        <pc:chgData name="ALEXANDRE" userId="734048d45b8f99b5" providerId="LiveId" clId="{4AB03B8A-AE82-4C25-BA01-9F99CF22AB71}" dt="2021-09-15T20:49:01.804" v="2679" actId="14100"/>
        <pc:sldMkLst>
          <pc:docMk/>
          <pc:sldMk cId="3256439513" sldId="368"/>
        </pc:sldMkLst>
        <pc:spChg chg="mod">
          <ac:chgData name="ALEXANDRE" userId="734048d45b8f99b5" providerId="LiveId" clId="{4AB03B8A-AE82-4C25-BA01-9F99CF22AB71}" dt="2021-09-15T20:49:01.804" v="2679" actId="14100"/>
          <ac:spMkLst>
            <pc:docMk/>
            <pc:sldMk cId="3256439513" sldId="368"/>
            <ac:spMk id="2" creationId="{06627137-1140-432B-AAB0-2F4DD7C33EB6}"/>
          </ac:spMkLst>
        </pc:spChg>
      </pc:sldChg>
      <pc:sldChg chg="addSp delSp modSp add mod ord addAnim delAnim">
        <pc:chgData name="ALEXANDRE" userId="734048d45b8f99b5" providerId="LiveId" clId="{4AB03B8A-AE82-4C25-BA01-9F99CF22AB71}" dt="2021-09-15T20:56:23.263" v="2726" actId="1076"/>
        <pc:sldMkLst>
          <pc:docMk/>
          <pc:sldMk cId="3953588269" sldId="369"/>
        </pc:sldMkLst>
        <pc:spChg chg="mod">
          <ac:chgData name="ALEXANDRE" userId="734048d45b8f99b5" providerId="LiveId" clId="{4AB03B8A-AE82-4C25-BA01-9F99CF22AB71}" dt="2021-09-15T20:55:00.618" v="2706" actId="1076"/>
          <ac:spMkLst>
            <pc:docMk/>
            <pc:sldMk cId="3953588269" sldId="369"/>
            <ac:spMk id="2" creationId="{6ED2E3D5-3242-4CE6-9295-06E900BCBD1D}"/>
          </ac:spMkLst>
        </pc:spChg>
        <pc:spChg chg="add del mod ord">
          <ac:chgData name="ALEXANDRE" userId="734048d45b8f99b5" providerId="LiveId" clId="{4AB03B8A-AE82-4C25-BA01-9F99CF22AB71}" dt="2021-09-15T20:56:23.263" v="2726" actId="1076"/>
          <ac:spMkLst>
            <pc:docMk/>
            <pc:sldMk cId="3953588269" sldId="369"/>
            <ac:spMk id="6" creationId="{5E272B13-F8AE-4E2A-A4F0-C42D0F5D17A4}"/>
          </ac:spMkLst>
        </pc:spChg>
        <pc:spChg chg="add del">
          <ac:chgData name="ALEXANDRE" userId="734048d45b8f99b5" providerId="LiveId" clId="{4AB03B8A-AE82-4C25-BA01-9F99CF22AB71}" dt="2021-09-15T20:55:55.668" v="2716" actId="478"/>
          <ac:spMkLst>
            <pc:docMk/>
            <pc:sldMk cId="3953588269" sldId="369"/>
            <ac:spMk id="8" creationId="{CF81380E-49E0-441A-903A-60FBE97D28CC}"/>
          </ac:spMkLst>
        </pc:spChg>
        <pc:spChg chg="add del">
          <ac:chgData name="ALEXANDRE" userId="734048d45b8f99b5" providerId="LiveId" clId="{4AB03B8A-AE82-4C25-BA01-9F99CF22AB71}" dt="2021-09-15T20:55:55.668" v="2716" actId="478"/>
          <ac:spMkLst>
            <pc:docMk/>
            <pc:sldMk cId="3953588269" sldId="369"/>
            <ac:spMk id="9" creationId="{7CA58267-522A-4FD3-80E1-12CBAC0E3E3A}"/>
          </ac:spMkLst>
        </pc:spChg>
        <pc:picChg chg="add mod">
          <ac:chgData name="ALEXANDRE" userId="734048d45b8f99b5" providerId="LiveId" clId="{4AB03B8A-AE82-4C25-BA01-9F99CF22AB71}" dt="2021-09-15T20:55:04.361" v="2709" actId="1076"/>
          <ac:picMkLst>
            <pc:docMk/>
            <pc:sldMk cId="3953588269" sldId="369"/>
            <ac:picMk id="4" creationId="{357A6D9B-3E14-45D7-9305-BD3B322C6430}"/>
          </ac:picMkLst>
        </pc:picChg>
        <pc:picChg chg="del">
          <ac:chgData name="ALEXANDRE" userId="734048d45b8f99b5" providerId="LiveId" clId="{4AB03B8A-AE82-4C25-BA01-9F99CF22AB71}" dt="2021-09-15T20:54:52.928" v="2703" actId="478"/>
          <ac:picMkLst>
            <pc:docMk/>
            <pc:sldMk cId="3953588269" sldId="369"/>
            <ac:picMk id="5" creationId="{B9D7C742-9B29-4152-ADA6-069064A0A48B}"/>
          </ac:picMkLst>
        </pc:picChg>
      </pc:sldChg>
      <pc:sldChg chg="modSp add">
        <pc:chgData name="ALEXANDRE" userId="734048d45b8f99b5" providerId="LiveId" clId="{4AB03B8A-AE82-4C25-BA01-9F99CF22AB71}" dt="2021-09-15T20:56:39.502" v="2729" actId="113"/>
        <pc:sldMkLst>
          <pc:docMk/>
          <pc:sldMk cId="1605914858" sldId="370"/>
        </pc:sldMkLst>
        <pc:spChg chg="mod">
          <ac:chgData name="ALEXANDRE" userId="734048d45b8f99b5" providerId="LiveId" clId="{4AB03B8A-AE82-4C25-BA01-9F99CF22AB71}" dt="2021-09-15T20:56:39.502" v="2729" actId="113"/>
          <ac:spMkLst>
            <pc:docMk/>
            <pc:sldMk cId="1605914858" sldId="370"/>
            <ac:spMk id="6" creationId="{5E272B13-F8AE-4E2A-A4F0-C42D0F5D17A4}"/>
          </ac:spMkLst>
        </pc:spChg>
      </pc:sldChg>
      <pc:sldChg chg="modSp add mod">
        <pc:chgData name="ALEXANDRE" userId="734048d45b8f99b5" providerId="LiveId" clId="{4AB03B8A-AE82-4C25-BA01-9F99CF22AB71}" dt="2021-09-15T21:00:23.453" v="2740" actId="1076"/>
        <pc:sldMkLst>
          <pc:docMk/>
          <pc:sldMk cId="3152325900" sldId="371"/>
        </pc:sldMkLst>
        <pc:spChg chg="mod">
          <ac:chgData name="ALEXANDRE" userId="734048d45b8f99b5" providerId="LiveId" clId="{4AB03B8A-AE82-4C25-BA01-9F99CF22AB71}" dt="2021-09-15T21:00:20.840" v="2739" actId="14100"/>
          <ac:spMkLst>
            <pc:docMk/>
            <pc:sldMk cId="3152325900" sldId="371"/>
            <ac:spMk id="2" creationId="{6ED2E3D5-3242-4CE6-9295-06E900BCBD1D}"/>
          </ac:spMkLst>
        </pc:spChg>
        <pc:spChg chg="mod">
          <ac:chgData name="ALEXANDRE" userId="734048d45b8f99b5" providerId="LiveId" clId="{4AB03B8A-AE82-4C25-BA01-9F99CF22AB71}" dt="2021-09-15T21:00:23.453" v="2740" actId="1076"/>
          <ac:spMkLst>
            <pc:docMk/>
            <pc:sldMk cId="3152325900" sldId="371"/>
            <ac:spMk id="6" creationId="{5E272B13-F8AE-4E2A-A4F0-C42D0F5D17A4}"/>
          </ac:spMkLst>
        </pc:spChg>
      </pc:sldChg>
      <pc:sldChg chg="addSp modSp new mod">
        <pc:chgData name="ALEXANDRE" userId="734048d45b8f99b5" providerId="LiveId" clId="{4AB03B8A-AE82-4C25-BA01-9F99CF22AB71}" dt="2021-09-17T13:31:10.209" v="3835" actId="1076"/>
        <pc:sldMkLst>
          <pc:docMk/>
          <pc:sldMk cId="1780745895" sldId="372"/>
        </pc:sldMkLst>
        <pc:spChg chg="mod">
          <ac:chgData name="ALEXANDRE" userId="734048d45b8f99b5" providerId="LiveId" clId="{4AB03B8A-AE82-4C25-BA01-9F99CF22AB71}" dt="2021-09-17T13:27:21.598" v="3642" actId="1076"/>
          <ac:spMkLst>
            <pc:docMk/>
            <pc:sldMk cId="1780745895" sldId="372"/>
            <ac:spMk id="2" creationId="{76E0D852-C904-4270-AE85-C5DF2E3C9908}"/>
          </ac:spMkLst>
        </pc:spChg>
        <pc:spChg chg="mod">
          <ac:chgData name="ALEXANDRE" userId="734048d45b8f99b5" providerId="LiveId" clId="{4AB03B8A-AE82-4C25-BA01-9F99CF22AB71}" dt="2021-09-17T13:31:08.638" v="3834" actId="1076"/>
          <ac:spMkLst>
            <pc:docMk/>
            <pc:sldMk cId="1780745895" sldId="372"/>
            <ac:spMk id="3" creationId="{4A0CD36C-9C0E-4251-86F3-747AB7110361}"/>
          </ac:spMkLst>
        </pc:spChg>
        <pc:spChg chg="add mod">
          <ac:chgData name="ALEXANDRE" userId="734048d45b8f99b5" providerId="LiveId" clId="{4AB03B8A-AE82-4C25-BA01-9F99CF22AB71}" dt="2021-09-17T13:30:56.725" v="3827" actId="1076"/>
          <ac:spMkLst>
            <pc:docMk/>
            <pc:sldMk cId="1780745895" sldId="372"/>
            <ac:spMk id="5" creationId="{FFA62A75-0823-41AE-85AA-3609363B8531}"/>
          </ac:spMkLst>
        </pc:spChg>
        <pc:picChg chg="add mod">
          <ac:chgData name="ALEXANDRE" userId="734048d45b8f99b5" providerId="LiveId" clId="{4AB03B8A-AE82-4C25-BA01-9F99CF22AB71}" dt="2021-09-17T13:31:10.209" v="3835" actId="1076"/>
          <ac:picMkLst>
            <pc:docMk/>
            <pc:sldMk cId="1780745895" sldId="372"/>
            <ac:picMk id="3074" creationId="{9B70F75F-70AB-45E7-A123-B47E29668AC5}"/>
          </ac:picMkLst>
        </pc:picChg>
        <pc:picChg chg="add mod">
          <ac:chgData name="ALEXANDRE" userId="734048d45b8f99b5" providerId="LiveId" clId="{4AB03B8A-AE82-4C25-BA01-9F99CF22AB71}" dt="2021-09-17T13:30:56.725" v="3827" actId="1076"/>
          <ac:picMkLst>
            <pc:docMk/>
            <pc:sldMk cId="1780745895" sldId="372"/>
            <ac:picMk id="3076" creationId="{1274767F-D4FC-4412-8B75-6653A0AAA781}"/>
          </ac:picMkLst>
        </pc:picChg>
      </pc:sldChg>
      <pc:sldChg chg="addSp delSp modSp new mod ord setBg">
        <pc:chgData name="ALEXANDRE" userId="734048d45b8f99b5" providerId="LiveId" clId="{4AB03B8A-AE82-4C25-BA01-9F99CF22AB71}" dt="2021-09-22T13:44:01.387" v="7201"/>
        <pc:sldMkLst>
          <pc:docMk/>
          <pc:sldMk cId="829543988" sldId="373"/>
        </pc:sldMkLst>
        <pc:spChg chg="del">
          <ac:chgData name="ALEXANDRE" userId="734048d45b8f99b5" providerId="LiveId" clId="{4AB03B8A-AE82-4C25-BA01-9F99CF22AB71}" dt="2021-09-15T20:59:21.187" v="2738" actId="26606"/>
          <ac:spMkLst>
            <pc:docMk/>
            <pc:sldMk cId="829543988" sldId="373"/>
            <ac:spMk id="2" creationId="{62740BE9-0CBA-4365-9BEC-E9E5B44C642F}"/>
          </ac:spMkLst>
        </pc:spChg>
        <pc:spChg chg="del">
          <ac:chgData name="ALEXANDRE" userId="734048d45b8f99b5" providerId="LiveId" clId="{4AB03B8A-AE82-4C25-BA01-9F99CF22AB71}" dt="2021-09-15T20:59:21.187" v="2738" actId="26606"/>
          <ac:spMkLst>
            <pc:docMk/>
            <pc:sldMk cId="829543988" sldId="373"/>
            <ac:spMk id="3" creationId="{11385FF1-92ED-4937-91C5-22C88603CC9B}"/>
          </ac:spMkLst>
        </pc:spChg>
        <pc:spChg chg="add">
          <ac:chgData name="ALEXANDRE" userId="734048d45b8f99b5" providerId="LiveId" clId="{4AB03B8A-AE82-4C25-BA01-9F99CF22AB71}" dt="2021-09-15T20:59:21.187" v="2738" actId="26606"/>
          <ac:spMkLst>
            <pc:docMk/>
            <pc:sldMk cId="829543988" sldId="373"/>
            <ac:spMk id="71" creationId="{F3060C83-F051-4F0E-ABAD-AA0DFC48B218}"/>
          </ac:spMkLst>
        </pc:spChg>
        <pc:spChg chg="add">
          <ac:chgData name="ALEXANDRE" userId="734048d45b8f99b5" providerId="LiveId" clId="{4AB03B8A-AE82-4C25-BA01-9F99CF22AB71}" dt="2021-09-15T20:59:21.187" v="2738" actId="26606"/>
          <ac:spMkLst>
            <pc:docMk/>
            <pc:sldMk cId="829543988" sldId="373"/>
            <ac:spMk id="73" creationId="{83C98ABE-055B-441F-B07E-44F97F083C39}"/>
          </ac:spMkLst>
        </pc:spChg>
        <pc:spChg chg="add">
          <ac:chgData name="ALEXANDRE" userId="734048d45b8f99b5" providerId="LiveId" clId="{4AB03B8A-AE82-4C25-BA01-9F99CF22AB71}" dt="2021-09-15T20:59:21.187" v="2738" actId="26606"/>
          <ac:spMkLst>
            <pc:docMk/>
            <pc:sldMk cId="829543988" sldId="373"/>
            <ac:spMk id="75" creationId="{29FDB030-9B49-4CED-8CCD-4D99382388AC}"/>
          </ac:spMkLst>
        </pc:spChg>
        <pc:spChg chg="add">
          <ac:chgData name="ALEXANDRE" userId="734048d45b8f99b5" providerId="LiveId" clId="{4AB03B8A-AE82-4C25-BA01-9F99CF22AB71}" dt="2021-09-15T20:59:21.187" v="2738" actId="26606"/>
          <ac:spMkLst>
            <pc:docMk/>
            <pc:sldMk cId="829543988" sldId="373"/>
            <ac:spMk id="77" creationId="{3783CA14-24A1-485C-8B30-D6A5D87987AD}"/>
          </ac:spMkLst>
        </pc:spChg>
        <pc:spChg chg="add">
          <ac:chgData name="ALEXANDRE" userId="734048d45b8f99b5" providerId="LiveId" clId="{4AB03B8A-AE82-4C25-BA01-9F99CF22AB71}" dt="2021-09-15T20:59:21.187" v="2738" actId="26606"/>
          <ac:spMkLst>
            <pc:docMk/>
            <pc:sldMk cId="829543988" sldId="373"/>
            <ac:spMk id="79" creationId="{9A97C86A-04D6-40F7-AE84-31AB43E6A846}"/>
          </ac:spMkLst>
        </pc:spChg>
        <pc:spChg chg="add">
          <ac:chgData name="ALEXANDRE" userId="734048d45b8f99b5" providerId="LiveId" clId="{4AB03B8A-AE82-4C25-BA01-9F99CF22AB71}" dt="2021-09-15T20:59:21.187" v="2738" actId="26606"/>
          <ac:spMkLst>
            <pc:docMk/>
            <pc:sldMk cId="829543988" sldId="373"/>
            <ac:spMk id="81" creationId="{FF9F2414-84E8-453E-B1F3-389FDE8192D9}"/>
          </ac:spMkLst>
        </pc:spChg>
        <pc:spChg chg="add">
          <ac:chgData name="ALEXANDRE" userId="734048d45b8f99b5" providerId="LiveId" clId="{4AB03B8A-AE82-4C25-BA01-9F99CF22AB71}" dt="2021-09-15T20:59:21.187" v="2738" actId="26606"/>
          <ac:spMkLst>
            <pc:docMk/>
            <pc:sldMk cId="829543988" sldId="373"/>
            <ac:spMk id="83" creationId="{3ECA69A1-7536-43AC-85EF-C7106179F5ED}"/>
          </ac:spMkLst>
        </pc:spChg>
        <pc:picChg chg="add mod">
          <ac:chgData name="ALEXANDRE" userId="734048d45b8f99b5" providerId="LiveId" clId="{4AB03B8A-AE82-4C25-BA01-9F99CF22AB71}" dt="2021-09-15T20:59:21.187" v="2738" actId="26606"/>
          <ac:picMkLst>
            <pc:docMk/>
            <pc:sldMk cId="829543988" sldId="373"/>
            <ac:picMk id="16386" creationId="{9AAEB728-5D0C-4F68-8803-820EBDE9AD49}"/>
          </ac:picMkLst>
        </pc:picChg>
      </pc:sldChg>
      <pc:sldChg chg="addSp delSp modSp add mod delAnim modAnim">
        <pc:chgData name="ALEXANDRE" userId="734048d45b8f99b5" providerId="LiveId" clId="{4AB03B8A-AE82-4C25-BA01-9F99CF22AB71}" dt="2021-09-17T12:59:44.847" v="2819" actId="20577"/>
        <pc:sldMkLst>
          <pc:docMk/>
          <pc:sldMk cId="924986456" sldId="374"/>
        </pc:sldMkLst>
        <pc:spChg chg="mod">
          <ac:chgData name="ALEXANDRE" userId="734048d45b8f99b5" providerId="LiveId" clId="{4AB03B8A-AE82-4C25-BA01-9F99CF22AB71}" dt="2021-09-17T12:59:44.847" v="2819" actId="20577"/>
          <ac:spMkLst>
            <pc:docMk/>
            <pc:sldMk cId="924986456" sldId="374"/>
            <ac:spMk id="2" creationId="{6ED2E3D5-3242-4CE6-9295-06E900BCBD1D}"/>
          </ac:spMkLst>
        </pc:spChg>
        <pc:spChg chg="del topLvl">
          <ac:chgData name="ALEXANDRE" userId="734048d45b8f99b5" providerId="LiveId" clId="{4AB03B8A-AE82-4C25-BA01-9F99CF22AB71}" dt="2021-09-17T12:58:40.254" v="2742" actId="478"/>
          <ac:spMkLst>
            <pc:docMk/>
            <pc:sldMk cId="924986456" sldId="374"/>
            <ac:spMk id="6" creationId="{5E272B13-F8AE-4E2A-A4F0-C42D0F5D17A4}"/>
          </ac:spMkLst>
        </pc:spChg>
        <pc:grpChg chg="del">
          <ac:chgData name="ALEXANDRE" userId="734048d45b8f99b5" providerId="LiveId" clId="{4AB03B8A-AE82-4C25-BA01-9F99CF22AB71}" dt="2021-09-17T12:58:45.391" v="2744" actId="478"/>
          <ac:grpSpMkLst>
            <pc:docMk/>
            <pc:sldMk cId="924986456" sldId="374"/>
            <ac:grpSpMk id="3" creationId="{4E9E1FE7-9605-46EA-BFB4-95FA9D235903}"/>
          </ac:grpSpMkLst>
        </pc:grpChg>
        <pc:grpChg chg="del">
          <ac:chgData name="ALEXANDRE" userId="734048d45b8f99b5" providerId="LiveId" clId="{4AB03B8A-AE82-4C25-BA01-9F99CF22AB71}" dt="2021-09-17T12:58:40.254" v="2742" actId="478"/>
          <ac:grpSpMkLst>
            <pc:docMk/>
            <pc:sldMk cId="924986456" sldId="374"/>
            <ac:grpSpMk id="4" creationId="{791DCD72-FEE8-42D3-AB11-8823735D9B73}"/>
          </ac:grpSpMkLst>
        </pc:grpChg>
        <pc:grpChg chg="del">
          <ac:chgData name="ALEXANDRE" userId="734048d45b8f99b5" providerId="LiveId" clId="{4AB03B8A-AE82-4C25-BA01-9F99CF22AB71}" dt="2021-09-17T12:58:45.391" v="2744" actId="478"/>
          <ac:grpSpMkLst>
            <pc:docMk/>
            <pc:sldMk cId="924986456" sldId="374"/>
            <ac:grpSpMk id="7" creationId="{944D19D4-EFC7-4CFA-8B10-6DB7D16D4855}"/>
          </ac:grpSpMkLst>
        </pc:grpChg>
        <pc:picChg chg="add mod modCrop">
          <ac:chgData name="ALEXANDRE" userId="734048d45b8f99b5" providerId="LiveId" clId="{4AB03B8A-AE82-4C25-BA01-9F99CF22AB71}" dt="2021-09-17T12:59:31.956" v="2786" actId="1076"/>
          <ac:picMkLst>
            <pc:docMk/>
            <pc:sldMk cId="924986456" sldId="374"/>
            <ac:picMk id="12" creationId="{6B3D76BA-AF19-4F64-91D9-2B16F94CCA8F}"/>
          </ac:picMkLst>
        </pc:picChg>
        <pc:picChg chg="del topLvl">
          <ac:chgData name="ALEXANDRE" userId="734048d45b8f99b5" providerId="LiveId" clId="{4AB03B8A-AE82-4C25-BA01-9F99CF22AB71}" dt="2021-09-17T12:58:41.955" v="2743" actId="478"/>
          <ac:picMkLst>
            <pc:docMk/>
            <pc:sldMk cId="924986456" sldId="374"/>
            <ac:picMk id="15362" creationId="{DFD72E41-B209-4380-ABAE-F5AF1501F742}"/>
          </ac:picMkLst>
        </pc:picChg>
      </pc:sldChg>
      <pc:sldChg chg="addSp delSp modSp add mod">
        <pc:chgData name="ALEXANDRE" userId="734048d45b8f99b5" providerId="LiveId" clId="{4AB03B8A-AE82-4C25-BA01-9F99CF22AB71}" dt="2021-09-17T13:03:44.299" v="2845" actId="1076"/>
        <pc:sldMkLst>
          <pc:docMk/>
          <pc:sldMk cId="1903538295" sldId="375"/>
        </pc:sldMkLst>
        <pc:spChg chg="add del mod">
          <ac:chgData name="ALEXANDRE" userId="734048d45b8f99b5" providerId="LiveId" clId="{4AB03B8A-AE82-4C25-BA01-9F99CF22AB71}" dt="2021-09-17T13:00:09.721" v="2824"/>
          <ac:spMkLst>
            <pc:docMk/>
            <pc:sldMk cId="1903538295" sldId="375"/>
            <ac:spMk id="4" creationId="{043F8F1E-D291-43AA-AD34-C8C362847E38}"/>
          </ac:spMkLst>
        </pc:spChg>
        <pc:spChg chg="mod">
          <ac:chgData name="ALEXANDRE" userId="734048d45b8f99b5" providerId="LiveId" clId="{4AB03B8A-AE82-4C25-BA01-9F99CF22AB71}" dt="2021-09-17T13:03:44.299" v="2845" actId="1076"/>
          <ac:spMkLst>
            <pc:docMk/>
            <pc:sldMk cId="1903538295" sldId="375"/>
            <ac:spMk id="11" creationId="{3482D81A-6380-4E87-ABBE-4BFB24F1A058}"/>
          </ac:spMkLst>
        </pc:spChg>
        <pc:grpChg chg="add mod">
          <ac:chgData name="ALEXANDRE" userId="734048d45b8f99b5" providerId="LiveId" clId="{4AB03B8A-AE82-4C25-BA01-9F99CF22AB71}" dt="2021-09-17T13:03:44.299" v="2845" actId="1076"/>
          <ac:grpSpMkLst>
            <pc:docMk/>
            <pc:sldMk cId="1903538295" sldId="375"/>
            <ac:grpSpMk id="9" creationId="{EDC6CDFA-8A12-4146-A82D-F26D412B817A}"/>
          </ac:grpSpMkLst>
        </pc:grpChg>
        <pc:picChg chg="add del mod">
          <ac:chgData name="ALEXANDRE" userId="734048d45b8f99b5" providerId="LiveId" clId="{4AB03B8A-AE82-4C25-BA01-9F99CF22AB71}" dt="2021-09-17T13:00:09.721" v="2824"/>
          <ac:picMkLst>
            <pc:docMk/>
            <pc:sldMk cId="1903538295" sldId="375"/>
            <ac:picMk id="5" creationId="{6B772237-807D-40BE-977E-48707A0D07E4}"/>
          </ac:picMkLst>
        </pc:picChg>
        <pc:picChg chg="add del mod">
          <ac:chgData name="ALEXANDRE" userId="734048d45b8f99b5" providerId="LiveId" clId="{4AB03B8A-AE82-4C25-BA01-9F99CF22AB71}" dt="2021-09-17T13:00:09.721" v="2824"/>
          <ac:picMkLst>
            <pc:docMk/>
            <pc:sldMk cId="1903538295" sldId="375"/>
            <ac:picMk id="6" creationId="{FD476E71-017F-47B9-9735-97BA857844E2}"/>
          </ac:picMkLst>
        </pc:picChg>
        <pc:picChg chg="add del mod">
          <ac:chgData name="ALEXANDRE" userId="734048d45b8f99b5" providerId="LiveId" clId="{4AB03B8A-AE82-4C25-BA01-9F99CF22AB71}" dt="2021-09-17T13:00:09.721" v="2824"/>
          <ac:picMkLst>
            <pc:docMk/>
            <pc:sldMk cId="1903538295" sldId="375"/>
            <ac:picMk id="7" creationId="{439F93FB-89B4-4C51-92D3-96206E653EEB}"/>
          </ac:picMkLst>
        </pc:picChg>
        <pc:picChg chg="add del mod">
          <ac:chgData name="ALEXANDRE" userId="734048d45b8f99b5" providerId="LiveId" clId="{4AB03B8A-AE82-4C25-BA01-9F99CF22AB71}" dt="2021-09-17T13:02:30.838" v="2828" actId="478"/>
          <ac:picMkLst>
            <pc:docMk/>
            <pc:sldMk cId="1903538295" sldId="375"/>
            <ac:picMk id="8" creationId="{4A7DABC0-1627-408D-8204-DC83786F0576}"/>
          </ac:picMkLst>
        </pc:picChg>
        <pc:picChg chg="mod">
          <ac:chgData name="ALEXANDRE" userId="734048d45b8f99b5" providerId="LiveId" clId="{4AB03B8A-AE82-4C25-BA01-9F99CF22AB71}" dt="2021-09-17T13:03:44.299" v="2845" actId="1076"/>
          <ac:picMkLst>
            <pc:docMk/>
            <pc:sldMk cId="1903538295" sldId="375"/>
            <ac:picMk id="10" creationId="{F89DCAE0-C980-4FCB-A786-2EC71F112A55}"/>
          </ac:picMkLst>
        </pc:picChg>
        <pc:picChg chg="del mod">
          <ac:chgData name="ALEXANDRE" userId="734048d45b8f99b5" providerId="LiveId" clId="{4AB03B8A-AE82-4C25-BA01-9F99CF22AB71}" dt="2021-09-17T13:00:07.169" v="2822" actId="478"/>
          <ac:picMkLst>
            <pc:docMk/>
            <pc:sldMk cId="1903538295" sldId="375"/>
            <ac:picMk id="12" creationId="{6B3D76BA-AF19-4F64-91D9-2B16F94CCA8F}"/>
          </ac:picMkLst>
        </pc:picChg>
        <pc:picChg chg="add del mod">
          <ac:chgData name="ALEXANDRE" userId="734048d45b8f99b5" providerId="LiveId" clId="{4AB03B8A-AE82-4C25-BA01-9F99CF22AB71}" dt="2021-09-17T13:03:36.069" v="2841" actId="478"/>
          <ac:picMkLst>
            <pc:docMk/>
            <pc:sldMk cId="1903538295" sldId="375"/>
            <ac:picMk id="13" creationId="{915633DE-FA8B-4249-AFA7-D22E9F43D365}"/>
          </ac:picMkLst>
        </pc:picChg>
        <pc:picChg chg="add del mod">
          <ac:chgData name="ALEXANDRE" userId="734048d45b8f99b5" providerId="LiveId" clId="{4AB03B8A-AE82-4C25-BA01-9F99CF22AB71}" dt="2021-09-17T13:03:32.324" v="2840" actId="478"/>
          <ac:picMkLst>
            <pc:docMk/>
            <pc:sldMk cId="1903538295" sldId="375"/>
            <ac:picMk id="14" creationId="{84808D8E-A1C0-4AB7-9ED5-9BF2DA491D2A}"/>
          </ac:picMkLst>
        </pc:picChg>
        <pc:picChg chg="add mod">
          <ac:chgData name="ALEXANDRE" userId="734048d45b8f99b5" providerId="LiveId" clId="{4AB03B8A-AE82-4C25-BA01-9F99CF22AB71}" dt="2021-09-17T13:03:42.848" v="2844" actId="1076"/>
          <ac:picMkLst>
            <pc:docMk/>
            <pc:sldMk cId="1903538295" sldId="375"/>
            <ac:picMk id="1026" creationId="{E6BCB35C-F77A-4D24-8995-C1EE2CD82812}"/>
          </ac:picMkLst>
        </pc:picChg>
      </pc:sldChg>
      <pc:sldChg chg="addSp delSp modSp add mod delAnim modAnim">
        <pc:chgData name="ALEXANDRE" userId="734048d45b8f99b5" providerId="LiveId" clId="{4AB03B8A-AE82-4C25-BA01-9F99CF22AB71}" dt="2021-09-17T13:16:52.228" v="3483"/>
        <pc:sldMkLst>
          <pc:docMk/>
          <pc:sldMk cId="341540800" sldId="376"/>
        </pc:sldMkLst>
        <pc:spChg chg="mod">
          <ac:chgData name="ALEXANDRE" userId="734048d45b8f99b5" providerId="LiveId" clId="{4AB03B8A-AE82-4C25-BA01-9F99CF22AB71}" dt="2021-09-17T13:06:23.970" v="2847" actId="20577"/>
          <ac:spMkLst>
            <pc:docMk/>
            <pc:sldMk cId="341540800" sldId="376"/>
            <ac:spMk id="2" creationId="{6ED2E3D5-3242-4CE6-9295-06E900BCBD1D}"/>
          </ac:spMkLst>
        </pc:spChg>
        <pc:spChg chg="add mod">
          <ac:chgData name="ALEXANDRE" userId="734048d45b8f99b5" providerId="LiveId" clId="{4AB03B8A-AE82-4C25-BA01-9F99CF22AB71}" dt="2021-09-17T13:13:37.619" v="3451" actId="164"/>
          <ac:spMkLst>
            <pc:docMk/>
            <pc:sldMk cId="341540800" sldId="376"/>
            <ac:spMk id="3" creationId="{4D728F7C-961C-4837-8E2A-FA6E70DD8EE6}"/>
          </ac:spMkLst>
        </pc:spChg>
        <pc:spChg chg="add del">
          <ac:chgData name="ALEXANDRE" userId="734048d45b8f99b5" providerId="LiveId" clId="{4AB03B8A-AE82-4C25-BA01-9F99CF22AB71}" dt="2021-09-17T13:08:02.709" v="2919" actId="478"/>
          <ac:spMkLst>
            <pc:docMk/>
            <pc:sldMk cId="341540800" sldId="376"/>
            <ac:spMk id="5" creationId="{A7320CE2-6C3F-40D9-B044-793A470A9090}"/>
          </ac:spMkLst>
        </pc:spChg>
        <pc:spChg chg="del">
          <ac:chgData name="ALEXANDRE" userId="734048d45b8f99b5" providerId="LiveId" clId="{4AB03B8A-AE82-4C25-BA01-9F99CF22AB71}" dt="2021-09-17T13:06:28.899" v="2849" actId="478"/>
          <ac:spMkLst>
            <pc:docMk/>
            <pc:sldMk cId="341540800" sldId="376"/>
            <ac:spMk id="6" creationId="{5E272B13-F8AE-4E2A-A4F0-C42D0F5D17A4}"/>
          </ac:spMkLst>
        </pc:spChg>
        <pc:spChg chg="add mod">
          <ac:chgData name="ALEXANDRE" userId="734048d45b8f99b5" providerId="LiveId" clId="{4AB03B8A-AE82-4C25-BA01-9F99CF22AB71}" dt="2021-09-17T13:14:26.268" v="3460" actId="164"/>
          <ac:spMkLst>
            <pc:docMk/>
            <pc:sldMk cId="341540800" sldId="376"/>
            <ac:spMk id="7" creationId="{1969D53C-44F7-47FB-8EBF-F93D15EE6B9A}"/>
          </ac:spMkLst>
        </pc:spChg>
        <pc:spChg chg="add mod">
          <ac:chgData name="ALEXANDRE" userId="734048d45b8f99b5" providerId="LiveId" clId="{4AB03B8A-AE82-4C25-BA01-9F99CF22AB71}" dt="2021-09-17T13:15:09.341" v="3466" actId="1076"/>
          <ac:spMkLst>
            <pc:docMk/>
            <pc:sldMk cId="341540800" sldId="376"/>
            <ac:spMk id="8" creationId="{1F3E0D88-578B-4451-8DA6-99047F35F950}"/>
          </ac:spMkLst>
        </pc:spChg>
        <pc:spChg chg="add mod">
          <ac:chgData name="ALEXANDRE" userId="734048d45b8f99b5" providerId="LiveId" clId="{4AB03B8A-AE82-4C25-BA01-9F99CF22AB71}" dt="2021-09-17T13:15:58.699" v="3474" actId="164"/>
          <ac:spMkLst>
            <pc:docMk/>
            <pc:sldMk cId="341540800" sldId="376"/>
            <ac:spMk id="9" creationId="{5D094A58-3E71-4EF5-8DB8-D2D3DBF21B7F}"/>
          </ac:spMkLst>
        </pc:spChg>
        <pc:spChg chg="add mod">
          <ac:chgData name="ALEXANDRE" userId="734048d45b8f99b5" providerId="LiveId" clId="{4AB03B8A-AE82-4C25-BA01-9F99CF22AB71}" dt="2021-09-17T13:16:36.173" v="3478" actId="164"/>
          <ac:spMkLst>
            <pc:docMk/>
            <pc:sldMk cId="341540800" sldId="376"/>
            <ac:spMk id="10" creationId="{1A7BFE5B-5185-41A0-8242-BE398361A6A5}"/>
          </ac:spMkLst>
        </pc:spChg>
        <pc:spChg chg="add mod">
          <ac:chgData name="ALEXANDRE" userId="734048d45b8f99b5" providerId="LiveId" clId="{4AB03B8A-AE82-4C25-BA01-9F99CF22AB71}" dt="2021-09-17T13:13:37.619" v="3451" actId="164"/>
          <ac:spMkLst>
            <pc:docMk/>
            <pc:sldMk cId="341540800" sldId="376"/>
            <ac:spMk id="11" creationId="{FD06B89A-9A66-41B2-B0D8-8DF0B60B1040}"/>
          </ac:spMkLst>
        </pc:spChg>
        <pc:spChg chg="add mod">
          <ac:chgData name="ALEXANDRE" userId="734048d45b8f99b5" providerId="LiveId" clId="{4AB03B8A-AE82-4C25-BA01-9F99CF22AB71}" dt="2021-09-17T13:14:26.268" v="3460" actId="164"/>
          <ac:spMkLst>
            <pc:docMk/>
            <pc:sldMk cId="341540800" sldId="376"/>
            <ac:spMk id="12" creationId="{7A7737FF-8416-467D-9C08-AC98CFFDFED2}"/>
          </ac:spMkLst>
        </pc:spChg>
        <pc:spChg chg="add mod">
          <ac:chgData name="ALEXANDRE" userId="734048d45b8f99b5" providerId="LiveId" clId="{4AB03B8A-AE82-4C25-BA01-9F99CF22AB71}" dt="2021-09-17T13:15:09.341" v="3466" actId="1076"/>
          <ac:spMkLst>
            <pc:docMk/>
            <pc:sldMk cId="341540800" sldId="376"/>
            <ac:spMk id="13" creationId="{238642A8-69B9-40D3-B184-D2CA95906CA4}"/>
          </ac:spMkLst>
        </pc:spChg>
        <pc:spChg chg="add mod">
          <ac:chgData name="ALEXANDRE" userId="734048d45b8f99b5" providerId="LiveId" clId="{4AB03B8A-AE82-4C25-BA01-9F99CF22AB71}" dt="2021-09-17T13:15:58.699" v="3474" actId="164"/>
          <ac:spMkLst>
            <pc:docMk/>
            <pc:sldMk cId="341540800" sldId="376"/>
            <ac:spMk id="14" creationId="{92DD0DC9-B5C3-4F32-87BF-3BF8516417EE}"/>
          </ac:spMkLst>
        </pc:spChg>
        <pc:spChg chg="add mod">
          <ac:chgData name="ALEXANDRE" userId="734048d45b8f99b5" providerId="LiveId" clId="{4AB03B8A-AE82-4C25-BA01-9F99CF22AB71}" dt="2021-09-17T13:16:36.173" v="3478" actId="164"/>
          <ac:spMkLst>
            <pc:docMk/>
            <pc:sldMk cId="341540800" sldId="376"/>
            <ac:spMk id="15" creationId="{DBEF4FC8-86F6-4C3E-AEC6-7CA92023ECED}"/>
          </ac:spMkLst>
        </pc:spChg>
        <pc:grpChg chg="add mod">
          <ac:chgData name="ALEXANDRE" userId="734048d45b8f99b5" providerId="LiveId" clId="{4AB03B8A-AE82-4C25-BA01-9F99CF22AB71}" dt="2021-09-17T13:13:37.619" v="3451" actId="164"/>
          <ac:grpSpMkLst>
            <pc:docMk/>
            <pc:sldMk cId="341540800" sldId="376"/>
            <ac:grpSpMk id="16" creationId="{9FC2F7F9-F87B-47A1-9D17-FAC707FF5CE2}"/>
          </ac:grpSpMkLst>
        </pc:grpChg>
        <pc:grpChg chg="add mod">
          <ac:chgData name="ALEXANDRE" userId="734048d45b8f99b5" providerId="LiveId" clId="{4AB03B8A-AE82-4C25-BA01-9F99CF22AB71}" dt="2021-09-17T13:14:26.268" v="3460" actId="164"/>
          <ac:grpSpMkLst>
            <pc:docMk/>
            <pc:sldMk cId="341540800" sldId="376"/>
            <ac:grpSpMk id="17" creationId="{94950DAA-15F6-48B5-BF74-67D357EF85F3}"/>
          </ac:grpSpMkLst>
        </pc:grpChg>
        <pc:grpChg chg="add mod">
          <ac:chgData name="ALEXANDRE" userId="734048d45b8f99b5" providerId="LiveId" clId="{4AB03B8A-AE82-4C25-BA01-9F99CF22AB71}" dt="2021-09-17T13:15:09.341" v="3466" actId="1076"/>
          <ac:grpSpMkLst>
            <pc:docMk/>
            <pc:sldMk cId="341540800" sldId="376"/>
            <ac:grpSpMk id="18" creationId="{05719C91-4552-46B5-9317-6626F7BFE6BD}"/>
          </ac:grpSpMkLst>
        </pc:grpChg>
        <pc:grpChg chg="add mod">
          <ac:chgData name="ALEXANDRE" userId="734048d45b8f99b5" providerId="LiveId" clId="{4AB03B8A-AE82-4C25-BA01-9F99CF22AB71}" dt="2021-09-17T13:15:58.699" v="3474" actId="164"/>
          <ac:grpSpMkLst>
            <pc:docMk/>
            <pc:sldMk cId="341540800" sldId="376"/>
            <ac:grpSpMk id="19" creationId="{7C666D3F-A303-40C6-92CF-971274F9CD61}"/>
          </ac:grpSpMkLst>
        </pc:grpChg>
        <pc:grpChg chg="add mod">
          <ac:chgData name="ALEXANDRE" userId="734048d45b8f99b5" providerId="LiveId" clId="{4AB03B8A-AE82-4C25-BA01-9F99CF22AB71}" dt="2021-09-17T13:16:36.173" v="3478" actId="164"/>
          <ac:grpSpMkLst>
            <pc:docMk/>
            <pc:sldMk cId="341540800" sldId="376"/>
            <ac:grpSpMk id="20" creationId="{E749316D-B6FB-4643-85EC-583F850D4C60}"/>
          </ac:grpSpMkLst>
        </pc:grpChg>
        <pc:picChg chg="del">
          <ac:chgData name="ALEXANDRE" userId="734048d45b8f99b5" providerId="LiveId" clId="{4AB03B8A-AE82-4C25-BA01-9F99CF22AB71}" dt="2021-09-17T13:06:25.977" v="2848" actId="478"/>
          <ac:picMkLst>
            <pc:docMk/>
            <pc:sldMk cId="341540800" sldId="376"/>
            <ac:picMk id="4" creationId="{357A6D9B-3E14-45D7-9305-BD3B322C6430}"/>
          </ac:picMkLst>
        </pc:picChg>
        <pc:picChg chg="add mod">
          <ac:chgData name="ALEXANDRE" userId="734048d45b8f99b5" providerId="LiveId" clId="{4AB03B8A-AE82-4C25-BA01-9F99CF22AB71}" dt="2021-09-17T13:13:37.619" v="3451" actId="164"/>
          <ac:picMkLst>
            <pc:docMk/>
            <pc:sldMk cId="341540800" sldId="376"/>
            <ac:picMk id="2050" creationId="{18647F12-2808-4255-BBB9-8F04C9E52F66}"/>
          </ac:picMkLst>
        </pc:picChg>
        <pc:picChg chg="add mod">
          <ac:chgData name="ALEXANDRE" userId="734048d45b8f99b5" providerId="LiveId" clId="{4AB03B8A-AE82-4C25-BA01-9F99CF22AB71}" dt="2021-09-17T13:14:26.268" v="3460" actId="164"/>
          <ac:picMkLst>
            <pc:docMk/>
            <pc:sldMk cId="341540800" sldId="376"/>
            <ac:picMk id="2052" creationId="{E37E3E63-D998-4237-8ED0-D35FB5663739}"/>
          </ac:picMkLst>
        </pc:picChg>
        <pc:picChg chg="add mod">
          <ac:chgData name="ALEXANDRE" userId="734048d45b8f99b5" providerId="LiveId" clId="{4AB03B8A-AE82-4C25-BA01-9F99CF22AB71}" dt="2021-09-17T13:15:09.341" v="3466" actId="1076"/>
          <ac:picMkLst>
            <pc:docMk/>
            <pc:sldMk cId="341540800" sldId="376"/>
            <ac:picMk id="2054" creationId="{D40CFBF9-F9D8-4D85-BCDB-33FB6A331C7C}"/>
          </ac:picMkLst>
        </pc:picChg>
        <pc:picChg chg="add mod">
          <ac:chgData name="ALEXANDRE" userId="734048d45b8f99b5" providerId="LiveId" clId="{4AB03B8A-AE82-4C25-BA01-9F99CF22AB71}" dt="2021-09-17T13:15:58.699" v="3474" actId="164"/>
          <ac:picMkLst>
            <pc:docMk/>
            <pc:sldMk cId="341540800" sldId="376"/>
            <ac:picMk id="2056" creationId="{26CF7119-9C5A-4122-96AA-ABF323A2F496}"/>
          </ac:picMkLst>
        </pc:picChg>
        <pc:picChg chg="add mod">
          <ac:chgData name="ALEXANDRE" userId="734048d45b8f99b5" providerId="LiveId" clId="{4AB03B8A-AE82-4C25-BA01-9F99CF22AB71}" dt="2021-09-17T13:16:36.173" v="3478" actId="164"/>
          <ac:picMkLst>
            <pc:docMk/>
            <pc:sldMk cId="341540800" sldId="376"/>
            <ac:picMk id="2058" creationId="{899E8D73-1706-4A02-A568-730FB85ADD01}"/>
          </ac:picMkLst>
        </pc:picChg>
      </pc:sldChg>
      <pc:sldChg chg="addSp delSp modSp add mod">
        <pc:chgData name="ALEXANDRE" userId="734048d45b8f99b5" providerId="LiveId" clId="{4AB03B8A-AE82-4C25-BA01-9F99CF22AB71}" dt="2021-09-17T14:19:15.591" v="6813" actId="1076"/>
        <pc:sldMkLst>
          <pc:docMk/>
          <pc:sldMk cId="2403467957" sldId="377"/>
        </pc:sldMkLst>
        <pc:spChg chg="mod">
          <ac:chgData name="ALEXANDRE" userId="734048d45b8f99b5" providerId="LiveId" clId="{4AB03B8A-AE82-4C25-BA01-9F99CF22AB71}" dt="2021-09-17T14:19:12.068" v="6812" actId="1076"/>
          <ac:spMkLst>
            <pc:docMk/>
            <pc:sldMk cId="2403467957" sldId="377"/>
            <ac:spMk id="2" creationId="{76E0D852-C904-4270-AE85-C5DF2E3C9908}"/>
          </ac:spMkLst>
        </pc:spChg>
        <pc:spChg chg="del">
          <ac:chgData name="ALEXANDRE" userId="734048d45b8f99b5" providerId="LiveId" clId="{4AB03B8A-AE82-4C25-BA01-9F99CF22AB71}" dt="2021-09-17T14:18:44.873" v="6804" actId="478"/>
          <ac:spMkLst>
            <pc:docMk/>
            <pc:sldMk cId="2403467957" sldId="377"/>
            <ac:spMk id="3" creationId="{4A0CD36C-9C0E-4251-86F3-747AB7110361}"/>
          </ac:spMkLst>
        </pc:spChg>
        <pc:spChg chg="add del mod">
          <ac:chgData name="ALEXANDRE" userId="734048d45b8f99b5" providerId="LiveId" clId="{4AB03B8A-AE82-4C25-BA01-9F99CF22AB71}" dt="2021-09-17T14:19:08.734" v="6811" actId="478"/>
          <ac:spMkLst>
            <pc:docMk/>
            <pc:sldMk cId="2403467957" sldId="377"/>
            <ac:spMk id="5" creationId="{043DEFA0-5AA2-43B7-ABBD-002C36CD31FA}"/>
          </ac:spMkLst>
        </pc:spChg>
        <pc:picChg chg="add mod">
          <ac:chgData name="ALEXANDRE" userId="734048d45b8f99b5" providerId="LiveId" clId="{4AB03B8A-AE82-4C25-BA01-9F99CF22AB71}" dt="2021-09-17T14:19:15.591" v="6813" actId="1076"/>
          <ac:picMkLst>
            <pc:docMk/>
            <pc:sldMk cId="2403467957" sldId="377"/>
            <ac:picMk id="6146" creationId="{7B9E10B5-6A6F-4C91-A3CB-F4E813B55B33}"/>
          </ac:picMkLst>
        </pc:picChg>
      </pc:sldChg>
      <pc:sldChg chg="addSp delSp modSp add mod">
        <pc:chgData name="ALEXANDRE" userId="734048d45b8f99b5" providerId="LiveId" clId="{4AB03B8A-AE82-4C25-BA01-9F99CF22AB71}" dt="2021-09-17T13:35:44.516" v="4151" actId="1076"/>
        <pc:sldMkLst>
          <pc:docMk/>
          <pc:sldMk cId="3277169006" sldId="378"/>
        </pc:sldMkLst>
        <pc:spChg chg="mod">
          <ac:chgData name="ALEXANDRE" userId="734048d45b8f99b5" providerId="LiveId" clId="{4AB03B8A-AE82-4C25-BA01-9F99CF22AB71}" dt="2021-09-17T13:33:54.834" v="4018" actId="121"/>
          <ac:spMkLst>
            <pc:docMk/>
            <pc:sldMk cId="3277169006" sldId="378"/>
            <ac:spMk id="2" creationId="{76E0D852-C904-4270-AE85-C5DF2E3C9908}"/>
          </ac:spMkLst>
        </pc:spChg>
        <pc:spChg chg="mod">
          <ac:chgData name="ALEXANDRE" userId="734048d45b8f99b5" providerId="LiveId" clId="{4AB03B8A-AE82-4C25-BA01-9F99CF22AB71}" dt="2021-09-17T13:35:37.195" v="4149" actId="14100"/>
          <ac:spMkLst>
            <pc:docMk/>
            <pc:sldMk cId="3277169006" sldId="378"/>
            <ac:spMk id="3" creationId="{4A0CD36C-9C0E-4251-86F3-747AB7110361}"/>
          </ac:spMkLst>
        </pc:spChg>
        <pc:spChg chg="mod">
          <ac:chgData name="ALEXANDRE" userId="734048d45b8f99b5" providerId="LiveId" clId="{4AB03B8A-AE82-4C25-BA01-9F99CF22AB71}" dt="2021-09-17T13:35:44.516" v="4151" actId="1076"/>
          <ac:spMkLst>
            <pc:docMk/>
            <pc:sldMk cId="3277169006" sldId="378"/>
            <ac:spMk id="5" creationId="{FFA62A75-0823-41AE-85AA-3609363B8531}"/>
          </ac:spMkLst>
        </pc:spChg>
        <pc:picChg chg="add mod ord modCrop">
          <ac:chgData name="ALEXANDRE" userId="734048d45b8f99b5" providerId="LiveId" clId="{4AB03B8A-AE82-4C25-BA01-9F99CF22AB71}" dt="2021-09-17T13:35:02.296" v="4136" actId="14100"/>
          <ac:picMkLst>
            <pc:docMk/>
            <pc:sldMk cId="3277169006" sldId="378"/>
            <ac:picMk id="6" creationId="{3698D882-6A93-4A1F-827E-6EDFA787BAD1}"/>
          </ac:picMkLst>
        </pc:picChg>
        <pc:picChg chg="del">
          <ac:chgData name="ALEXANDRE" userId="734048d45b8f99b5" providerId="LiveId" clId="{4AB03B8A-AE82-4C25-BA01-9F99CF22AB71}" dt="2021-09-17T13:33:41.390" v="4012" actId="478"/>
          <ac:picMkLst>
            <pc:docMk/>
            <pc:sldMk cId="3277169006" sldId="378"/>
            <ac:picMk id="3074" creationId="{9B70F75F-70AB-45E7-A123-B47E29668AC5}"/>
          </ac:picMkLst>
        </pc:picChg>
        <pc:picChg chg="mod">
          <ac:chgData name="ALEXANDRE" userId="734048d45b8f99b5" providerId="LiveId" clId="{4AB03B8A-AE82-4C25-BA01-9F99CF22AB71}" dt="2021-09-17T13:35:41.048" v="4150" actId="1076"/>
          <ac:picMkLst>
            <pc:docMk/>
            <pc:sldMk cId="3277169006" sldId="378"/>
            <ac:picMk id="3076" creationId="{1274767F-D4FC-4412-8B75-6653A0AAA781}"/>
          </ac:picMkLst>
        </pc:picChg>
      </pc:sldChg>
      <pc:sldChg chg="addSp delSp modSp add mod">
        <pc:chgData name="ALEXANDRE" userId="734048d45b8f99b5" providerId="LiveId" clId="{4AB03B8A-AE82-4C25-BA01-9F99CF22AB71}" dt="2021-09-17T13:40:09.626" v="4185" actId="1076"/>
        <pc:sldMkLst>
          <pc:docMk/>
          <pc:sldMk cId="3981669116" sldId="379"/>
        </pc:sldMkLst>
        <pc:spChg chg="mod">
          <ac:chgData name="ALEXANDRE" userId="734048d45b8f99b5" providerId="LiveId" clId="{4AB03B8A-AE82-4C25-BA01-9F99CF22AB71}" dt="2021-09-17T13:37:30.504" v="4156" actId="20577"/>
          <ac:spMkLst>
            <pc:docMk/>
            <pc:sldMk cId="3981669116" sldId="379"/>
            <ac:spMk id="2" creationId="{76E0D852-C904-4270-AE85-C5DF2E3C9908}"/>
          </ac:spMkLst>
        </pc:spChg>
        <pc:spChg chg="mod">
          <ac:chgData name="ALEXANDRE" userId="734048d45b8f99b5" providerId="LiveId" clId="{4AB03B8A-AE82-4C25-BA01-9F99CF22AB71}" dt="2021-09-17T13:39:35.905" v="4176" actId="113"/>
          <ac:spMkLst>
            <pc:docMk/>
            <pc:sldMk cId="3981669116" sldId="379"/>
            <ac:spMk id="3" creationId="{4A0CD36C-9C0E-4251-86F3-747AB7110361}"/>
          </ac:spMkLst>
        </pc:spChg>
        <pc:spChg chg="add del mod">
          <ac:chgData name="ALEXANDRE" userId="734048d45b8f99b5" providerId="LiveId" clId="{4AB03B8A-AE82-4C25-BA01-9F99CF22AB71}" dt="2021-09-17T13:40:09.626" v="4185" actId="1076"/>
          <ac:spMkLst>
            <pc:docMk/>
            <pc:sldMk cId="3981669116" sldId="379"/>
            <ac:spMk id="5" creationId="{FFA62A75-0823-41AE-85AA-3609363B8531}"/>
          </ac:spMkLst>
        </pc:spChg>
        <pc:picChg chg="del">
          <ac:chgData name="ALEXANDRE" userId="734048d45b8f99b5" providerId="LiveId" clId="{4AB03B8A-AE82-4C25-BA01-9F99CF22AB71}" dt="2021-09-17T13:38:13.231" v="4157" actId="478"/>
          <ac:picMkLst>
            <pc:docMk/>
            <pc:sldMk cId="3981669116" sldId="379"/>
            <ac:picMk id="6" creationId="{3698D882-6A93-4A1F-827E-6EDFA787BAD1}"/>
          </ac:picMkLst>
        </pc:picChg>
        <pc:picChg chg="add del">
          <ac:chgData name="ALEXANDRE" userId="734048d45b8f99b5" providerId="LiveId" clId="{4AB03B8A-AE82-4C25-BA01-9F99CF22AB71}" dt="2021-09-17T13:39:26.180" v="4170" actId="478"/>
          <ac:picMkLst>
            <pc:docMk/>
            <pc:sldMk cId="3981669116" sldId="379"/>
            <ac:picMk id="3076" creationId="{1274767F-D4FC-4412-8B75-6653A0AAA781}"/>
          </ac:picMkLst>
        </pc:picChg>
        <pc:picChg chg="add mod">
          <ac:chgData name="ALEXANDRE" userId="734048d45b8f99b5" providerId="LiveId" clId="{4AB03B8A-AE82-4C25-BA01-9F99CF22AB71}" dt="2021-09-17T13:38:43.046" v="4166" actId="1076"/>
          <ac:picMkLst>
            <pc:docMk/>
            <pc:sldMk cId="3981669116" sldId="379"/>
            <ac:picMk id="4098" creationId="{F0FDFFEE-E974-4DDB-AC55-BD55550B7462}"/>
          </ac:picMkLst>
        </pc:picChg>
      </pc:sldChg>
      <pc:sldChg chg="addSp delSp modSp add mod">
        <pc:chgData name="ALEXANDRE" userId="734048d45b8f99b5" providerId="LiveId" clId="{4AB03B8A-AE82-4C25-BA01-9F99CF22AB71}" dt="2021-09-17T13:43:15.608" v="4244" actId="1076"/>
        <pc:sldMkLst>
          <pc:docMk/>
          <pc:sldMk cId="73624687" sldId="380"/>
        </pc:sldMkLst>
        <pc:spChg chg="mod">
          <ac:chgData name="ALEXANDRE" userId="734048d45b8f99b5" providerId="LiveId" clId="{4AB03B8A-AE82-4C25-BA01-9F99CF22AB71}" dt="2021-09-17T13:43:15.608" v="4244" actId="1076"/>
          <ac:spMkLst>
            <pc:docMk/>
            <pc:sldMk cId="73624687" sldId="380"/>
            <ac:spMk id="2" creationId="{76E0D852-C904-4270-AE85-C5DF2E3C9908}"/>
          </ac:spMkLst>
        </pc:spChg>
        <pc:spChg chg="del">
          <ac:chgData name="ALEXANDRE" userId="734048d45b8f99b5" providerId="LiveId" clId="{4AB03B8A-AE82-4C25-BA01-9F99CF22AB71}" dt="2021-09-17T13:40:56.673" v="4187" actId="478"/>
          <ac:spMkLst>
            <pc:docMk/>
            <pc:sldMk cId="73624687" sldId="380"/>
            <ac:spMk id="3" creationId="{4A0CD36C-9C0E-4251-86F3-747AB7110361}"/>
          </ac:spMkLst>
        </pc:spChg>
        <pc:spChg chg="add del mod">
          <ac:chgData name="ALEXANDRE" userId="734048d45b8f99b5" providerId="LiveId" clId="{4AB03B8A-AE82-4C25-BA01-9F99CF22AB71}" dt="2021-09-17T13:41:08.583" v="4204" actId="478"/>
          <ac:spMkLst>
            <pc:docMk/>
            <pc:sldMk cId="73624687" sldId="380"/>
            <ac:spMk id="4" creationId="{0FE16C30-FCE7-49A7-9746-1518448E3382}"/>
          </ac:spMkLst>
        </pc:spChg>
        <pc:spChg chg="del">
          <ac:chgData name="ALEXANDRE" userId="734048d45b8f99b5" providerId="LiveId" clId="{4AB03B8A-AE82-4C25-BA01-9F99CF22AB71}" dt="2021-09-17T13:40:56.673" v="4187" actId="478"/>
          <ac:spMkLst>
            <pc:docMk/>
            <pc:sldMk cId="73624687" sldId="380"/>
            <ac:spMk id="5" creationId="{FFA62A75-0823-41AE-85AA-3609363B8531}"/>
          </ac:spMkLst>
        </pc:spChg>
        <pc:picChg chg="del">
          <ac:chgData name="ALEXANDRE" userId="734048d45b8f99b5" providerId="LiveId" clId="{4AB03B8A-AE82-4C25-BA01-9F99CF22AB71}" dt="2021-09-17T13:40:56.673" v="4187" actId="478"/>
          <ac:picMkLst>
            <pc:docMk/>
            <pc:sldMk cId="73624687" sldId="380"/>
            <ac:picMk id="3076" creationId="{1274767F-D4FC-4412-8B75-6653A0AAA781}"/>
          </ac:picMkLst>
        </pc:picChg>
        <pc:picChg chg="del">
          <ac:chgData name="ALEXANDRE" userId="734048d45b8f99b5" providerId="LiveId" clId="{4AB03B8A-AE82-4C25-BA01-9F99CF22AB71}" dt="2021-09-17T13:40:56.673" v="4187" actId="478"/>
          <ac:picMkLst>
            <pc:docMk/>
            <pc:sldMk cId="73624687" sldId="380"/>
            <ac:picMk id="4098" creationId="{F0FDFFEE-E974-4DDB-AC55-BD55550B7462}"/>
          </ac:picMkLst>
        </pc:picChg>
        <pc:picChg chg="add del mod">
          <ac:chgData name="ALEXANDRE" userId="734048d45b8f99b5" providerId="LiveId" clId="{4AB03B8A-AE82-4C25-BA01-9F99CF22AB71}" dt="2021-09-17T13:42:30.472" v="4222" actId="478"/>
          <ac:picMkLst>
            <pc:docMk/>
            <pc:sldMk cId="73624687" sldId="380"/>
            <ac:picMk id="5122" creationId="{2CE08570-DA24-4B97-A168-9907509497F2}"/>
          </ac:picMkLst>
        </pc:picChg>
        <pc:picChg chg="add del mod">
          <ac:chgData name="ALEXANDRE" userId="734048d45b8f99b5" providerId="LiveId" clId="{4AB03B8A-AE82-4C25-BA01-9F99CF22AB71}" dt="2021-09-17T13:42:23.475" v="4219"/>
          <ac:picMkLst>
            <pc:docMk/>
            <pc:sldMk cId="73624687" sldId="380"/>
            <ac:picMk id="5124" creationId="{E2E888E5-BAC2-467E-AE74-450CF0619F66}"/>
          </ac:picMkLst>
        </pc:picChg>
        <pc:picChg chg="add mod">
          <ac:chgData name="ALEXANDRE" userId="734048d45b8f99b5" providerId="LiveId" clId="{4AB03B8A-AE82-4C25-BA01-9F99CF22AB71}" dt="2021-09-17T13:42:46.015" v="4230" actId="1076"/>
          <ac:picMkLst>
            <pc:docMk/>
            <pc:sldMk cId="73624687" sldId="380"/>
            <ac:picMk id="5126" creationId="{43297A39-BFCC-4576-A34C-ADC5B82A07B0}"/>
          </ac:picMkLst>
        </pc:picChg>
      </pc:sldChg>
      <pc:sldChg chg="add">
        <pc:chgData name="ALEXANDRE" userId="734048d45b8f99b5" providerId="LiveId" clId="{4AB03B8A-AE82-4C25-BA01-9F99CF22AB71}" dt="2021-09-17T13:42:26.433" v="4221" actId="2890"/>
        <pc:sldMkLst>
          <pc:docMk/>
          <pc:sldMk cId="4197736919" sldId="381"/>
        </pc:sldMkLst>
      </pc:sldChg>
      <pc:sldChg chg="modSp mod">
        <pc:chgData name="ALEXANDRE" userId="734048d45b8f99b5" providerId="LiveId" clId="{4AB03B8A-AE82-4C25-BA01-9F99CF22AB71}" dt="2021-09-17T13:45:18.255" v="4265" actId="20577"/>
        <pc:sldMkLst>
          <pc:docMk/>
          <pc:sldMk cId="3034400978" sldId="382"/>
        </pc:sldMkLst>
        <pc:spChg chg="mod">
          <ac:chgData name="ALEXANDRE" userId="734048d45b8f99b5" providerId="LiveId" clId="{4AB03B8A-AE82-4C25-BA01-9F99CF22AB71}" dt="2021-09-17T13:45:18.255" v="4265" actId="20577"/>
          <ac:spMkLst>
            <pc:docMk/>
            <pc:sldMk cId="3034400978" sldId="382"/>
            <ac:spMk id="2" creationId="{06627137-1140-432B-AAB0-2F4DD7C33EB6}"/>
          </ac:spMkLst>
        </pc:spChg>
      </pc:sldChg>
      <pc:sldChg chg="addSp delSp modSp add mod ord">
        <pc:chgData name="ALEXANDRE" userId="734048d45b8f99b5" providerId="LiveId" clId="{4AB03B8A-AE82-4C25-BA01-9F99CF22AB71}" dt="2021-09-17T14:04:13.965" v="5620" actId="20577"/>
        <pc:sldMkLst>
          <pc:docMk/>
          <pc:sldMk cId="1940435104" sldId="383"/>
        </pc:sldMkLst>
        <pc:spChg chg="mod">
          <ac:chgData name="ALEXANDRE" userId="734048d45b8f99b5" providerId="LiveId" clId="{4AB03B8A-AE82-4C25-BA01-9F99CF22AB71}" dt="2021-09-17T13:48:32.935" v="4403" actId="403"/>
          <ac:spMkLst>
            <pc:docMk/>
            <pc:sldMk cId="1940435104" sldId="383"/>
            <ac:spMk id="2" creationId="{76E0D852-C904-4270-AE85-C5DF2E3C9908}"/>
          </ac:spMkLst>
        </pc:spChg>
        <pc:spChg chg="del">
          <ac:chgData name="ALEXANDRE" userId="734048d45b8f99b5" providerId="LiveId" clId="{4AB03B8A-AE82-4C25-BA01-9F99CF22AB71}" dt="2021-09-17T13:45:36.730" v="4281" actId="478"/>
          <ac:spMkLst>
            <pc:docMk/>
            <pc:sldMk cId="1940435104" sldId="383"/>
            <ac:spMk id="3" creationId="{4A0CD36C-9C0E-4251-86F3-747AB7110361}"/>
          </ac:spMkLst>
        </pc:spChg>
        <pc:spChg chg="add del mod">
          <ac:chgData name="ALEXANDRE" userId="734048d45b8f99b5" providerId="LiveId" clId="{4AB03B8A-AE82-4C25-BA01-9F99CF22AB71}" dt="2021-09-17T13:45:38.800" v="4282" actId="478"/>
          <ac:spMkLst>
            <pc:docMk/>
            <pc:sldMk cId="1940435104" sldId="383"/>
            <ac:spMk id="5" creationId="{46905674-48BF-4F81-B0E3-F19BBD3CC382}"/>
          </ac:spMkLst>
        </pc:spChg>
        <pc:spChg chg="add del mod">
          <ac:chgData name="ALEXANDRE" userId="734048d45b8f99b5" providerId="LiveId" clId="{4AB03B8A-AE82-4C25-BA01-9F99CF22AB71}" dt="2021-09-17T13:46:01.245" v="4309" actId="478"/>
          <ac:spMkLst>
            <pc:docMk/>
            <pc:sldMk cId="1940435104" sldId="383"/>
            <ac:spMk id="6" creationId="{1F4ACB59-38F9-49BC-878F-646ED4E858FD}"/>
          </ac:spMkLst>
        </pc:spChg>
        <pc:spChg chg="add mod">
          <ac:chgData name="ALEXANDRE" userId="734048d45b8f99b5" providerId="LiveId" clId="{4AB03B8A-AE82-4C25-BA01-9F99CF22AB71}" dt="2021-09-17T13:50:24.049" v="4534" actId="1076"/>
          <ac:spMkLst>
            <pc:docMk/>
            <pc:sldMk cId="1940435104" sldId="383"/>
            <ac:spMk id="7" creationId="{917CE85C-A294-4E6D-9ABD-8973828862D4}"/>
          </ac:spMkLst>
        </pc:spChg>
        <pc:spChg chg="add mod">
          <ac:chgData name="ALEXANDRE" userId="734048d45b8f99b5" providerId="LiveId" clId="{4AB03B8A-AE82-4C25-BA01-9F99CF22AB71}" dt="2021-09-17T14:04:13.965" v="5620" actId="20577"/>
          <ac:spMkLst>
            <pc:docMk/>
            <pc:sldMk cId="1940435104" sldId="383"/>
            <ac:spMk id="8" creationId="{B8A2816A-BBDD-4E58-AADC-B98F6D4AF105}"/>
          </ac:spMkLst>
        </pc:spChg>
        <pc:spChg chg="add mod">
          <ac:chgData name="ALEXANDRE" userId="734048d45b8f99b5" providerId="LiveId" clId="{4AB03B8A-AE82-4C25-BA01-9F99CF22AB71}" dt="2021-09-17T13:51:07.731" v="4541" actId="1076"/>
          <ac:spMkLst>
            <pc:docMk/>
            <pc:sldMk cId="1940435104" sldId="383"/>
            <ac:spMk id="9" creationId="{BD3ED08C-9923-456C-AAE8-046C287272D3}"/>
          </ac:spMkLst>
        </pc:spChg>
        <pc:spChg chg="add mod">
          <ac:chgData name="ALEXANDRE" userId="734048d45b8f99b5" providerId="LiveId" clId="{4AB03B8A-AE82-4C25-BA01-9F99CF22AB71}" dt="2021-09-17T13:51:07.731" v="4541" actId="1076"/>
          <ac:spMkLst>
            <pc:docMk/>
            <pc:sldMk cId="1940435104" sldId="383"/>
            <ac:spMk id="10" creationId="{0FE0D70F-3D22-46D4-AF29-D5C1851FC78E}"/>
          </ac:spMkLst>
        </pc:spChg>
        <pc:spChg chg="add mod">
          <ac:chgData name="ALEXANDRE" userId="734048d45b8f99b5" providerId="LiveId" clId="{4AB03B8A-AE82-4C25-BA01-9F99CF22AB71}" dt="2021-09-17T13:51:07.731" v="4541" actId="1076"/>
          <ac:spMkLst>
            <pc:docMk/>
            <pc:sldMk cId="1940435104" sldId="383"/>
            <ac:spMk id="11" creationId="{A7254F7F-CBE8-4B2F-9A11-202ACA8D9BFB}"/>
          </ac:spMkLst>
        </pc:spChg>
        <pc:spChg chg="add mod">
          <ac:chgData name="ALEXANDRE" userId="734048d45b8f99b5" providerId="LiveId" clId="{4AB03B8A-AE82-4C25-BA01-9F99CF22AB71}" dt="2021-09-17T13:50:24.049" v="4534" actId="1076"/>
          <ac:spMkLst>
            <pc:docMk/>
            <pc:sldMk cId="1940435104" sldId="383"/>
            <ac:spMk id="12" creationId="{F3A8913A-B1FA-471C-8E55-35E2255EC127}"/>
          </ac:spMkLst>
        </pc:spChg>
        <pc:spChg chg="add mod">
          <ac:chgData name="ALEXANDRE" userId="734048d45b8f99b5" providerId="LiveId" clId="{4AB03B8A-AE82-4C25-BA01-9F99CF22AB71}" dt="2021-09-17T13:51:07.731" v="4541" actId="1076"/>
          <ac:spMkLst>
            <pc:docMk/>
            <pc:sldMk cId="1940435104" sldId="383"/>
            <ac:spMk id="13" creationId="{59FB0646-4351-4D00-B322-27B0484D68CE}"/>
          </ac:spMkLst>
        </pc:spChg>
        <pc:spChg chg="add del mod">
          <ac:chgData name="ALEXANDRE" userId="734048d45b8f99b5" providerId="LiveId" clId="{4AB03B8A-AE82-4C25-BA01-9F99CF22AB71}" dt="2021-09-17T13:50:50.359" v="4538" actId="478"/>
          <ac:spMkLst>
            <pc:docMk/>
            <pc:sldMk cId="1940435104" sldId="383"/>
            <ac:spMk id="14" creationId="{434110F6-941A-4839-9AE1-BB9EA0FA7B16}"/>
          </ac:spMkLst>
        </pc:spChg>
        <pc:spChg chg="add mod">
          <ac:chgData name="ALEXANDRE" userId="734048d45b8f99b5" providerId="LiveId" clId="{4AB03B8A-AE82-4C25-BA01-9F99CF22AB71}" dt="2021-09-17T13:51:07.731" v="4541" actId="1076"/>
          <ac:spMkLst>
            <pc:docMk/>
            <pc:sldMk cId="1940435104" sldId="383"/>
            <ac:spMk id="15" creationId="{5BE8B846-6739-45A9-BE48-30ACBCF03D81}"/>
          </ac:spMkLst>
        </pc:spChg>
        <pc:spChg chg="add mod">
          <ac:chgData name="ALEXANDRE" userId="734048d45b8f99b5" providerId="LiveId" clId="{4AB03B8A-AE82-4C25-BA01-9F99CF22AB71}" dt="2021-09-17T13:52:53.508" v="4764" actId="207"/>
          <ac:spMkLst>
            <pc:docMk/>
            <pc:sldMk cId="1940435104" sldId="383"/>
            <ac:spMk id="16" creationId="{DC4EB78C-4EB0-494B-B591-A249B3746ACB}"/>
          </ac:spMkLst>
        </pc:spChg>
        <pc:spChg chg="add mod">
          <ac:chgData name="ALEXANDRE" userId="734048d45b8f99b5" providerId="LiveId" clId="{4AB03B8A-AE82-4C25-BA01-9F99CF22AB71}" dt="2021-09-17T13:53:00.169" v="4765" actId="208"/>
          <ac:spMkLst>
            <pc:docMk/>
            <pc:sldMk cId="1940435104" sldId="383"/>
            <ac:spMk id="17" creationId="{65DE1AF5-AAF2-4C18-9912-C8ACF7B58781}"/>
          </ac:spMkLst>
        </pc:spChg>
        <pc:spChg chg="add mod">
          <ac:chgData name="ALEXANDRE" userId="734048d45b8f99b5" providerId="LiveId" clId="{4AB03B8A-AE82-4C25-BA01-9F99CF22AB71}" dt="2021-09-17T13:50:57.796" v="4540" actId="1076"/>
          <ac:spMkLst>
            <pc:docMk/>
            <pc:sldMk cId="1940435104" sldId="383"/>
            <ac:spMk id="18" creationId="{8A945743-BB8F-4C28-BE4B-DABD2FB0A3D8}"/>
          </ac:spMkLst>
        </pc:spChg>
        <pc:spChg chg="add mod">
          <ac:chgData name="ALEXANDRE" userId="734048d45b8f99b5" providerId="LiveId" clId="{4AB03B8A-AE82-4C25-BA01-9F99CF22AB71}" dt="2021-09-17T13:53:10.164" v="4767" actId="208"/>
          <ac:spMkLst>
            <pc:docMk/>
            <pc:sldMk cId="1940435104" sldId="383"/>
            <ac:spMk id="19" creationId="{B38B5FFD-F30F-42F9-B151-D80A0C4C06FA}"/>
          </ac:spMkLst>
        </pc:spChg>
        <pc:spChg chg="add mod">
          <ac:chgData name="ALEXANDRE" userId="734048d45b8f99b5" providerId="LiveId" clId="{4AB03B8A-AE82-4C25-BA01-9F99CF22AB71}" dt="2021-09-17T13:53:06.104" v="4766" actId="208"/>
          <ac:spMkLst>
            <pc:docMk/>
            <pc:sldMk cId="1940435104" sldId="383"/>
            <ac:spMk id="20" creationId="{8451651C-423B-432B-B1A3-1C70F07A41A8}"/>
          </ac:spMkLst>
        </pc:spChg>
        <pc:spChg chg="add mod">
          <ac:chgData name="ALEXANDRE" userId="734048d45b8f99b5" providerId="LiveId" clId="{4AB03B8A-AE82-4C25-BA01-9F99CF22AB71}" dt="2021-09-17T13:53:13.563" v="4768" actId="208"/>
          <ac:spMkLst>
            <pc:docMk/>
            <pc:sldMk cId="1940435104" sldId="383"/>
            <ac:spMk id="21" creationId="{845AF6A0-3ECD-4A7D-A6C8-8E862904F155}"/>
          </ac:spMkLst>
        </pc:spChg>
      </pc:sldChg>
      <pc:sldChg chg="addSp delSp modSp add mod">
        <pc:chgData name="ALEXANDRE" userId="734048d45b8f99b5" providerId="LiveId" clId="{4AB03B8A-AE82-4C25-BA01-9F99CF22AB71}" dt="2021-09-17T14:04:04.633" v="5619" actId="113"/>
        <pc:sldMkLst>
          <pc:docMk/>
          <pc:sldMk cId="4193361760" sldId="384"/>
        </pc:sldMkLst>
        <pc:spChg chg="mod">
          <ac:chgData name="ALEXANDRE" userId="734048d45b8f99b5" providerId="LiveId" clId="{4AB03B8A-AE82-4C25-BA01-9F99CF22AB71}" dt="2021-09-17T14:02:12.476" v="5382" actId="20577"/>
          <ac:spMkLst>
            <pc:docMk/>
            <pc:sldMk cId="4193361760" sldId="384"/>
            <ac:spMk id="2" creationId="{76E0D852-C904-4270-AE85-C5DF2E3C9908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7" creationId="{917CE85C-A294-4E6D-9ABD-8973828862D4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8" creationId="{B8A2816A-BBDD-4E58-AADC-B98F6D4AF105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9" creationId="{BD3ED08C-9923-456C-AAE8-046C287272D3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10" creationId="{0FE0D70F-3D22-46D4-AF29-D5C1851FC78E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11" creationId="{A7254F7F-CBE8-4B2F-9A11-202ACA8D9BFB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12" creationId="{F3A8913A-B1FA-471C-8E55-35E2255EC127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13" creationId="{59FB0646-4351-4D00-B322-27B0484D68CE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15" creationId="{5BE8B846-6739-45A9-BE48-30ACBCF03D81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16" creationId="{DC4EB78C-4EB0-494B-B591-A249B3746ACB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17" creationId="{65DE1AF5-AAF2-4C18-9912-C8ACF7B58781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18" creationId="{8A945743-BB8F-4C28-BE4B-DABD2FB0A3D8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19" creationId="{B38B5FFD-F30F-42F9-B151-D80A0C4C06FA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20" creationId="{8451651C-423B-432B-B1A3-1C70F07A41A8}"/>
          </ac:spMkLst>
        </pc:spChg>
        <pc:spChg chg="del">
          <ac:chgData name="ALEXANDRE" userId="734048d45b8f99b5" providerId="LiveId" clId="{4AB03B8A-AE82-4C25-BA01-9F99CF22AB71}" dt="2021-09-17T13:55:02.473" v="4786" actId="478"/>
          <ac:spMkLst>
            <pc:docMk/>
            <pc:sldMk cId="4193361760" sldId="384"/>
            <ac:spMk id="21" creationId="{845AF6A0-3ECD-4A7D-A6C8-8E862904F155}"/>
          </ac:spMkLst>
        </pc:spChg>
        <pc:spChg chg="add mod">
          <ac:chgData name="ALEXANDRE" userId="734048d45b8f99b5" providerId="LiveId" clId="{4AB03B8A-AE82-4C25-BA01-9F99CF22AB71}" dt="2021-09-17T14:04:04.633" v="5619" actId="113"/>
          <ac:spMkLst>
            <pc:docMk/>
            <pc:sldMk cId="4193361760" sldId="384"/>
            <ac:spMk id="22" creationId="{7D35B915-E6B0-4E3B-862A-F723CDE0B19E}"/>
          </ac:spMkLst>
        </pc:spChg>
        <pc:spChg chg="add del mod">
          <ac:chgData name="ALEXANDRE" userId="734048d45b8f99b5" providerId="LiveId" clId="{4AB03B8A-AE82-4C25-BA01-9F99CF22AB71}" dt="2021-09-17T14:03:25.460" v="5608" actId="478"/>
          <ac:spMkLst>
            <pc:docMk/>
            <pc:sldMk cId="4193361760" sldId="384"/>
            <ac:spMk id="23" creationId="{7530BDB0-DA37-451C-93D8-CF64B4B9BEC8}"/>
          </ac:spMkLst>
        </pc:spChg>
        <pc:picChg chg="add del mod">
          <ac:chgData name="ALEXANDRE" userId="734048d45b8f99b5" providerId="LiveId" clId="{4AB03B8A-AE82-4C25-BA01-9F99CF22AB71}" dt="2021-09-17T13:59:40.258" v="5312" actId="478"/>
          <ac:picMkLst>
            <pc:docMk/>
            <pc:sldMk cId="4193361760" sldId="384"/>
            <ac:picMk id="4" creationId="{F39B962C-F626-4EC1-9CF0-B0132A6E46CD}"/>
          </ac:picMkLst>
        </pc:picChg>
        <pc:picChg chg="add del mod modCrop">
          <ac:chgData name="ALEXANDRE" userId="734048d45b8f99b5" providerId="LiveId" clId="{4AB03B8A-AE82-4C25-BA01-9F99CF22AB71}" dt="2021-09-17T14:03:11.998" v="5606" actId="478"/>
          <ac:picMkLst>
            <pc:docMk/>
            <pc:sldMk cId="4193361760" sldId="384"/>
            <ac:picMk id="6" creationId="{3C2E8E7A-5DBA-4DDE-B16C-ECB34F064DED}"/>
          </ac:picMkLst>
        </pc:picChg>
        <pc:picChg chg="add mod ord">
          <ac:chgData name="ALEXANDRE" userId="734048d45b8f99b5" providerId="LiveId" clId="{4AB03B8A-AE82-4C25-BA01-9F99CF22AB71}" dt="2021-09-17T14:03:37.585" v="5613" actId="1076"/>
          <ac:picMkLst>
            <pc:docMk/>
            <pc:sldMk cId="4193361760" sldId="384"/>
            <ac:picMk id="25" creationId="{E3775F60-A711-439D-9522-16D4E4BB56A2}"/>
          </ac:picMkLst>
        </pc:picChg>
      </pc:sldChg>
      <pc:sldChg chg="modSp add mod">
        <pc:chgData name="ALEXANDRE" userId="734048d45b8f99b5" providerId="LiveId" clId="{4AB03B8A-AE82-4C25-BA01-9F99CF22AB71}" dt="2021-09-17T14:07:47.878" v="6155" actId="113"/>
        <pc:sldMkLst>
          <pc:docMk/>
          <pc:sldMk cId="3045765145" sldId="385"/>
        </pc:sldMkLst>
        <pc:spChg chg="mod">
          <ac:chgData name="ALEXANDRE" userId="734048d45b8f99b5" providerId="LiveId" clId="{4AB03B8A-AE82-4C25-BA01-9F99CF22AB71}" dt="2021-09-17T14:07:47.878" v="6155" actId="113"/>
          <ac:spMkLst>
            <pc:docMk/>
            <pc:sldMk cId="3045765145" sldId="385"/>
            <ac:spMk id="23" creationId="{7530BDB0-DA37-451C-93D8-CF64B4B9BEC8}"/>
          </ac:spMkLst>
        </pc:spChg>
      </pc:sldChg>
      <pc:sldChg chg="addSp delSp modSp add mod">
        <pc:chgData name="ALEXANDRE" userId="734048d45b8f99b5" providerId="LiveId" clId="{4AB03B8A-AE82-4C25-BA01-9F99CF22AB71}" dt="2021-09-17T14:11:55.928" v="6525" actId="1076"/>
        <pc:sldMkLst>
          <pc:docMk/>
          <pc:sldMk cId="1127808722" sldId="386"/>
        </pc:sldMkLst>
        <pc:spChg chg="mod">
          <ac:chgData name="ALEXANDRE" userId="734048d45b8f99b5" providerId="LiveId" clId="{4AB03B8A-AE82-4C25-BA01-9F99CF22AB71}" dt="2021-09-17T14:04:22.376" v="5639" actId="20577"/>
          <ac:spMkLst>
            <pc:docMk/>
            <pc:sldMk cId="1127808722" sldId="386"/>
            <ac:spMk id="2" creationId="{76E0D852-C904-4270-AE85-C5DF2E3C9908}"/>
          </ac:spMkLst>
        </pc:spChg>
        <pc:spChg chg="mod">
          <ac:chgData name="ALEXANDRE" userId="734048d45b8f99b5" providerId="LiveId" clId="{4AB03B8A-AE82-4C25-BA01-9F99CF22AB71}" dt="2021-09-17T14:11:55.928" v="6525" actId="1076"/>
          <ac:spMkLst>
            <pc:docMk/>
            <pc:sldMk cId="1127808722" sldId="386"/>
            <ac:spMk id="22" creationId="{7D35B915-E6B0-4E3B-862A-F723CDE0B19E}"/>
          </ac:spMkLst>
        </pc:spChg>
        <pc:spChg chg="del mod">
          <ac:chgData name="ALEXANDRE" userId="734048d45b8f99b5" providerId="LiveId" clId="{4AB03B8A-AE82-4C25-BA01-9F99CF22AB71}" dt="2021-09-17T14:10:32.326" v="6516" actId="478"/>
          <ac:spMkLst>
            <pc:docMk/>
            <pc:sldMk cId="1127808722" sldId="386"/>
            <ac:spMk id="23" creationId="{7530BDB0-DA37-451C-93D8-CF64B4B9BEC8}"/>
          </ac:spMkLst>
        </pc:spChg>
        <pc:picChg chg="add mod">
          <ac:chgData name="ALEXANDRE" userId="734048d45b8f99b5" providerId="LiveId" clId="{4AB03B8A-AE82-4C25-BA01-9F99CF22AB71}" dt="2021-09-17T14:10:54.158" v="6522" actId="14100"/>
          <ac:picMkLst>
            <pc:docMk/>
            <pc:sldMk cId="1127808722" sldId="386"/>
            <ac:picMk id="4" creationId="{00E96642-FA3D-4321-B894-3156A46E7B73}"/>
          </ac:picMkLst>
        </pc:picChg>
        <pc:picChg chg="del">
          <ac:chgData name="ALEXANDRE" userId="734048d45b8f99b5" providerId="LiveId" clId="{4AB03B8A-AE82-4C25-BA01-9F99CF22AB71}" dt="2021-09-17T14:08:19.133" v="6156" actId="478"/>
          <ac:picMkLst>
            <pc:docMk/>
            <pc:sldMk cId="1127808722" sldId="386"/>
            <ac:picMk id="6" creationId="{3C2E8E7A-5DBA-4DDE-B16C-ECB34F064DED}"/>
          </ac:picMkLst>
        </pc:picChg>
      </pc:sldChg>
      <pc:sldChg chg="modSp add mod">
        <pc:chgData name="ALEXANDRE" userId="734048d45b8f99b5" providerId="LiveId" clId="{4AB03B8A-AE82-4C25-BA01-9F99CF22AB71}" dt="2021-09-17T14:07:43.773" v="6154" actId="113"/>
        <pc:sldMkLst>
          <pc:docMk/>
          <pc:sldMk cId="331800389" sldId="387"/>
        </pc:sldMkLst>
        <pc:spChg chg="mod">
          <ac:chgData name="ALEXANDRE" userId="734048d45b8f99b5" providerId="LiveId" clId="{4AB03B8A-AE82-4C25-BA01-9F99CF22AB71}" dt="2021-09-17T14:07:30.543" v="6125" actId="113"/>
          <ac:spMkLst>
            <pc:docMk/>
            <pc:sldMk cId="331800389" sldId="387"/>
            <ac:spMk id="22" creationId="{7D35B915-E6B0-4E3B-862A-F723CDE0B19E}"/>
          </ac:spMkLst>
        </pc:spChg>
        <pc:spChg chg="mod">
          <ac:chgData name="ALEXANDRE" userId="734048d45b8f99b5" providerId="LiveId" clId="{4AB03B8A-AE82-4C25-BA01-9F99CF22AB71}" dt="2021-09-17T14:07:43.773" v="6154" actId="113"/>
          <ac:spMkLst>
            <pc:docMk/>
            <pc:sldMk cId="331800389" sldId="387"/>
            <ac:spMk id="23" creationId="{7530BDB0-DA37-451C-93D8-CF64B4B9BEC8}"/>
          </ac:spMkLst>
        </pc:spChg>
      </pc:sldChg>
      <pc:sldChg chg="addSp delSp modSp add mod">
        <pc:chgData name="ALEXANDRE" userId="734048d45b8f99b5" providerId="LiveId" clId="{4AB03B8A-AE82-4C25-BA01-9F99CF22AB71}" dt="2021-09-17T14:13:51.741" v="6720" actId="14100"/>
        <pc:sldMkLst>
          <pc:docMk/>
          <pc:sldMk cId="1841989941" sldId="388"/>
        </pc:sldMkLst>
        <pc:spChg chg="mod">
          <ac:chgData name="ALEXANDRE" userId="734048d45b8f99b5" providerId="LiveId" clId="{4AB03B8A-AE82-4C25-BA01-9F99CF22AB71}" dt="2021-09-17T14:12:33.799" v="6536" actId="20577"/>
          <ac:spMkLst>
            <pc:docMk/>
            <pc:sldMk cId="1841989941" sldId="388"/>
            <ac:spMk id="2" creationId="{76E0D852-C904-4270-AE85-C5DF2E3C9908}"/>
          </ac:spMkLst>
        </pc:spChg>
        <pc:spChg chg="mod">
          <ac:chgData name="ALEXANDRE" userId="734048d45b8f99b5" providerId="LiveId" clId="{4AB03B8A-AE82-4C25-BA01-9F99CF22AB71}" dt="2021-09-17T14:13:51.741" v="6720" actId="14100"/>
          <ac:spMkLst>
            <pc:docMk/>
            <pc:sldMk cId="1841989941" sldId="388"/>
            <ac:spMk id="22" creationId="{7D35B915-E6B0-4E3B-862A-F723CDE0B19E}"/>
          </ac:spMkLst>
        </pc:spChg>
        <pc:picChg chg="del">
          <ac:chgData name="ALEXANDRE" userId="734048d45b8f99b5" providerId="LiveId" clId="{4AB03B8A-AE82-4C25-BA01-9F99CF22AB71}" dt="2021-09-17T14:12:36.812" v="6537" actId="478"/>
          <ac:picMkLst>
            <pc:docMk/>
            <pc:sldMk cId="1841989941" sldId="388"/>
            <ac:picMk id="4" creationId="{00E96642-FA3D-4321-B894-3156A46E7B73}"/>
          </ac:picMkLst>
        </pc:picChg>
        <pc:picChg chg="add mod">
          <ac:chgData name="ALEXANDRE" userId="734048d45b8f99b5" providerId="LiveId" clId="{4AB03B8A-AE82-4C25-BA01-9F99CF22AB71}" dt="2021-09-17T14:12:51.354" v="6541" actId="1076"/>
          <ac:picMkLst>
            <pc:docMk/>
            <pc:sldMk cId="1841989941" sldId="388"/>
            <ac:picMk id="5" creationId="{035C1F6D-2899-4DEC-B924-3926AA85DD93}"/>
          </ac:picMkLst>
        </pc:picChg>
      </pc:sldChg>
      <pc:sldChg chg="addSp delSp modSp add mod">
        <pc:chgData name="ALEXANDRE" userId="734048d45b8f99b5" providerId="LiveId" clId="{4AB03B8A-AE82-4C25-BA01-9F99CF22AB71}" dt="2021-09-17T14:14:36.428" v="6739" actId="1076"/>
        <pc:sldMkLst>
          <pc:docMk/>
          <pc:sldMk cId="3204746326" sldId="389"/>
        </pc:sldMkLst>
        <pc:spChg chg="mod">
          <ac:chgData name="ALEXANDRE" userId="734048d45b8f99b5" providerId="LiveId" clId="{4AB03B8A-AE82-4C25-BA01-9F99CF22AB71}" dt="2021-09-17T14:14:09.586" v="6733" actId="20577"/>
          <ac:spMkLst>
            <pc:docMk/>
            <pc:sldMk cId="3204746326" sldId="389"/>
            <ac:spMk id="2" creationId="{76E0D852-C904-4270-AE85-C5DF2E3C9908}"/>
          </ac:spMkLst>
        </pc:spChg>
        <pc:spChg chg="add del mod">
          <ac:chgData name="ALEXANDRE" userId="734048d45b8f99b5" providerId="LiveId" clId="{4AB03B8A-AE82-4C25-BA01-9F99CF22AB71}" dt="2021-09-17T14:14:29.112" v="6735" actId="478"/>
          <ac:spMkLst>
            <pc:docMk/>
            <pc:sldMk cId="3204746326" sldId="389"/>
            <ac:spMk id="4" creationId="{4CB8BD28-79B9-44AD-B585-0AAC39D1DA7B}"/>
          </ac:spMkLst>
        </pc:spChg>
        <pc:spChg chg="del">
          <ac:chgData name="ALEXANDRE" userId="734048d45b8f99b5" providerId="LiveId" clId="{4AB03B8A-AE82-4C25-BA01-9F99CF22AB71}" dt="2021-09-17T14:14:11.850" v="6734" actId="478"/>
          <ac:spMkLst>
            <pc:docMk/>
            <pc:sldMk cId="3204746326" sldId="389"/>
            <ac:spMk id="22" creationId="{7D35B915-E6B0-4E3B-862A-F723CDE0B19E}"/>
          </ac:spMkLst>
        </pc:spChg>
        <pc:picChg chg="del">
          <ac:chgData name="ALEXANDRE" userId="734048d45b8f99b5" providerId="LiveId" clId="{4AB03B8A-AE82-4C25-BA01-9F99CF22AB71}" dt="2021-09-17T14:14:29.112" v="6735" actId="478"/>
          <ac:picMkLst>
            <pc:docMk/>
            <pc:sldMk cId="3204746326" sldId="389"/>
            <ac:picMk id="5" creationId="{035C1F6D-2899-4DEC-B924-3926AA85DD93}"/>
          </ac:picMkLst>
        </pc:picChg>
        <pc:picChg chg="add mod">
          <ac:chgData name="ALEXANDRE" userId="734048d45b8f99b5" providerId="LiveId" clId="{4AB03B8A-AE82-4C25-BA01-9F99CF22AB71}" dt="2021-09-17T14:14:36.428" v="6739" actId="1076"/>
          <ac:picMkLst>
            <pc:docMk/>
            <pc:sldMk cId="3204746326" sldId="389"/>
            <ac:picMk id="7" creationId="{1ECDD0B0-F192-4573-AECB-C8869BA9C001}"/>
          </ac:picMkLst>
        </pc:picChg>
      </pc:sldChg>
      <pc:sldChg chg="modSp mod">
        <pc:chgData name="ALEXANDRE" userId="734048d45b8f99b5" providerId="LiveId" clId="{4AB03B8A-AE82-4C25-BA01-9F99CF22AB71}" dt="2021-09-17T14:17:19.366" v="6741" actId="20577"/>
        <pc:sldMkLst>
          <pc:docMk/>
          <pc:sldMk cId="923612522" sldId="390"/>
        </pc:sldMkLst>
        <pc:spChg chg="mod">
          <ac:chgData name="ALEXANDRE" userId="734048d45b8f99b5" providerId="LiveId" clId="{4AB03B8A-AE82-4C25-BA01-9F99CF22AB71}" dt="2021-09-17T14:17:19.366" v="6741" actId="20577"/>
          <ac:spMkLst>
            <pc:docMk/>
            <pc:sldMk cId="923612522" sldId="390"/>
            <ac:spMk id="2" creationId="{06627137-1140-432B-AAB0-2F4DD7C33EB6}"/>
          </ac:spMkLst>
        </pc:spChg>
      </pc:sldChg>
      <pc:sldChg chg="addSp modSp add mod">
        <pc:chgData name="ALEXANDRE" userId="734048d45b8f99b5" providerId="LiveId" clId="{4AB03B8A-AE82-4C25-BA01-9F99CF22AB71}" dt="2021-09-17T14:21:21.719" v="6837" actId="1076"/>
        <pc:sldMkLst>
          <pc:docMk/>
          <pc:sldMk cId="3138975750" sldId="391"/>
        </pc:sldMkLst>
        <pc:spChg chg="mod">
          <ac:chgData name="ALEXANDRE" userId="734048d45b8f99b5" providerId="LiveId" clId="{4AB03B8A-AE82-4C25-BA01-9F99CF22AB71}" dt="2021-09-17T14:21:21.719" v="6837" actId="1076"/>
          <ac:spMkLst>
            <pc:docMk/>
            <pc:sldMk cId="3138975750" sldId="391"/>
            <ac:spMk id="2" creationId="{76E0D852-C904-4270-AE85-C5DF2E3C9908}"/>
          </ac:spMkLst>
        </pc:spChg>
        <pc:spChg chg="mod">
          <ac:chgData name="ALEXANDRE" userId="734048d45b8f99b5" providerId="LiveId" clId="{4AB03B8A-AE82-4C25-BA01-9F99CF22AB71}" dt="2021-09-17T14:21:06.641" v="6833" actId="1076"/>
          <ac:spMkLst>
            <pc:docMk/>
            <pc:sldMk cId="3138975750" sldId="391"/>
            <ac:spMk id="3" creationId="{4A0CD36C-9C0E-4251-86F3-747AB7110361}"/>
          </ac:spMkLst>
        </pc:spChg>
        <pc:picChg chg="add mod">
          <ac:chgData name="ALEXANDRE" userId="734048d45b8f99b5" providerId="LiveId" clId="{4AB03B8A-AE82-4C25-BA01-9F99CF22AB71}" dt="2021-09-17T14:21:12.940" v="6836" actId="1076"/>
          <ac:picMkLst>
            <pc:docMk/>
            <pc:sldMk cId="3138975750" sldId="391"/>
            <ac:picMk id="8194" creationId="{87C20BF2-DFB9-480A-A786-4A4D35F1CC1E}"/>
          </ac:picMkLst>
        </pc:picChg>
      </pc:sldChg>
      <pc:sldChg chg="addSp delSp modSp add mod">
        <pc:chgData name="ALEXANDRE" userId="734048d45b8f99b5" providerId="LiveId" clId="{4AB03B8A-AE82-4C25-BA01-9F99CF22AB71}" dt="2021-09-17T14:22:03.968" v="6866" actId="14100"/>
        <pc:sldMkLst>
          <pc:docMk/>
          <pc:sldMk cId="621966793" sldId="392"/>
        </pc:sldMkLst>
        <pc:spChg chg="mod">
          <ac:chgData name="ALEXANDRE" userId="734048d45b8f99b5" providerId="LiveId" clId="{4AB03B8A-AE82-4C25-BA01-9F99CF22AB71}" dt="2021-09-17T14:21:59.088" v="6864" actId="403"/>
          <ac:spMkLst>
            <pc:docMk/>
            <pc:sldMk cId="621966793" sldId="392"/>
            <ac:spMk id="2" creationId="{76E0D852-C904-4270-AE85-C5DF2E3C9908}"/>
          </ac:spMkLst>
        </pc:spChg>
        <pc:spChg chg="del">
          <ac:chgData name="ALEXANDRE" userId="734048d45b8f99b5" providerId="LiveId" clId="{4AB03B8A-AE82-4C25-BA01-9F99CF22AB71}" dt="2021-09-17T14:21:42.368" v="6855" actId="478"/>
          <ac:spMkLst>
            <pc:docMk/>
            <pc:sldMk cId="621966793" sldId="392"/>
            <ac:spMk id="3" creationId="{4A0CD36C-9C0E-4251-86F3-747AB7110361}"/>
          </ac:spMkLst>
        </pc:spChg>
        <pc:spChg chg="add del mod">
          <ac:chgData name="ALEXANDRE" userId="734048d45b8f99b5" providerId="LiveId" clId="{4AB03B8A-AE82-4C25-BA01-9F99CF22AB71}" dt="2021-09-17T14:21:49.630" v="6858" actId="478"/>
          <ac:spMkLst>
            <pc:docMk/>
            <pc:sldMk cId="621966793" sldId="392"/>
            <ac:spMk id="4" creationId="{5E3A04A6-6ABD-418B-BFE4-1B806A0FCDBF}"/>
          </ac:spMkLst>
        </pc:spChg>
        <pc:picChg chg="add mod">
          <ac:chgData name="ALEXANDRE" userId="734048d45b8f99b5" providerId="LiveId" clId="{4AB03B8A-AE82-4C25-BA01-9F99CF22AB71}" dt="2021-09-17T14:22:03.968" v="6866" actId="14100"/>
          <ac:picMkLst>
            <pc:docMk/>
            <pc:sldMk cId="621966793" sldId="392"/>
            <ac:picMk id="6" creationId="{0F213892-A7FC-490B-93E1-30BCE9B672D7}"/>
          </ac:picMkLst>
        </pc:picChg>
        <pc:picChg chg="del">
          <ac:chgData name="ALEXANDRE" userId="734048d45b8f99b5" providerId="LiveId" clId="{4AB03B8A-AE82-4C25-BA01-9F99CF22AB71}" dt="2021-09-17T14:21:42.368" v="6855" actId="478"/>
          <ac:picMkLst>
            <pc:docMk/>
            <pc:sldMk cId="621966793" sldId="392"/>
            <ac:picMk id="8194" creationId="{87C20BF2-DFB9-480A-A786-4A4D35F1CC1E}"/>
          </ac:picMkLst>
        </pc:picChg>
      </pc:sldChg>
      <pc:sldChg chg="addSp delSp modSp add mod modAnim">
        <pc:chgData name="ALEXANDRE" userId="734048d45b8f99b5" providerId="LiveId" clId="{4AB03B8A-AE82-4C25-BA01-9F99CF22AB71}" dt="2021-09-17T14:23:05.473" v="6885" actId="1076"/>
        <pc:sldMkLst>
          <pc:docMk/>
          <pc:sldMk cId="1716178915" sldId="393"/>
        </pc:sldMkLst>
        <pc:spChg chg="mod">
          <ac:chgData name="ALEXANDRE" userId="734048d45b8f99b5" providerId="LiveId" clId="{4AB03B8A-AE82-4C25-BA01-9F99CF22AB71}" dt="2021-09-17T14:23:05.473" v="6885" actId="1076"/>
          <ac:spMkLst>
            <pc:docMk/>
            <pc:sldMk cId="1716178915" sldId="393"/>
            <ac:spMk id="2" creationId="{76E0D852-C904-4270-AE85-C5DF2E3C9908}"/>
          </ac:spMkLst>
        </pc:spChg>
        <pc:picChg chg="add mod">
          <ac:chgData name="ALEXANDRE" userId="734048d45b8f99b5" providerId="LiveId" clId="{4AB03B8A-AE82-4C25-BA01-9F99CF22AB71}" dt="2021-09-17T14:23:02.759" v="6884" actId="1076"/>
          <ac:picMkLst>
            <pc:docMk/>
            <pc:sldMk cId="1716178915" sldId="393"/>
            <ac:picMk id="4" creationId="{3587BBBD-C326-4D62-8B3E-EFF55B2EFE71}"/>
          </ac:picMkLst>
        </pc:picChg>
        <pc:picChg chg="del">
          <ac:chgData name="ALEXANDRE" userId="734048d45b8f99b5" providerId="LiveId" clId="{4AB03B8A-AE82-4C25-BA01-9F99CF22AB71}" dt="2021-09-17T14:22:43.935" v="6874" actId="478"/>
          <ac:picMkLst>
            <pc:docMk/>
            <pc:sldMk cId="1716178915" sldId="393"/>
            <ac:picMk id="6" creationId="{0F213892-A7FC-490B-93E1-30BCE9B672D7}"/>
          </ac:picMkLst>
        </pc:picChg>
      </pc:sldChg>
      <pc:sldChg chg="delSp modSp add mod ord">
        <pc:chgData name="ALEXANDRE" userId="734048d45b8f99b5" providerId="LiveId" clId="{4AB03B8A-AE82-4C25-BA01-9F99CF22AB71}" dt="2021-09-17T14:25:52.231" v="6944" actId="113"/>
        <pc:sldMkLst>
          <pc:docMk/>
          <pc:sldMk cId="2959347317" sldId="394"/>
        </pc:sldMkLst>
        <pc:spChg chg="mod">
          <ac:chgData name="ALEXANDRE" userId="734048d45b8f99b5" providerId="LiveId" clId="{4AB03B8A-AE82-4C25-BA01-9F99CF22AB71}" dt="2021-09-17T14:24:33.273" v="6922" actId="1076"/>
          <ac:spMkLst>
            <pc:docMk/>
            <pc:sldMk cId="2959347317" sldId="394"/>
            <ac:spMk id="2" creationId="{76E0D852-C904-4270-AE85-C5DF2E3C9908}"/>
          </ac:spMkLst>
        </pc:spChg>
        <pc:spChg chg="mod">
          <ac:chgData name="ALEXANDRE" userId="734048d45b8f99b5" providerId="LiveId" clId="{4AB03B8A-AE82-4C25-BA01-9F99CF22AB71}" dt="2021-09-17T14:25:52.231" v="6944" actId="113"/>
          <ac:spMkLst>
            <pc:docMk/>
            <pc:sldMk cId="2959347317" sldId="394"/>
            <ac:spMk id="3" creationId="{4A0CD36C-9C0E-4251-86F3-747AB7110361}"/>
          </ac:spMkLst>
        </pc:spChg>
        <pc:picChg chg="del">
          <ac:chgData name="ALEXANDRE" userId="734048d45b8f99b5" providerId="LiveId" clId="{4AB03B8A-AE82-4C25-BA01-9F99CF22AB71}" dt="2021-09-17T14:23:30.630" v="6899" actId="478"/>
          <ac:picMkLst>
            <pc:docMk/>
            <pc:sldMk cId="2959347317" sldId="394"/>
            <ac:picMk id="8194" creationId="{87C20BF2-DFB9-480A-A786-4A4D35F1CC1E}"/>
          </ac:picMkLst>
        </pc:picChg>
      </pc:sldChg>
      <pc:sldChg chg="addSp delSp modSp add mod">
        <pc:chgData name="ALEXANDRE" userId="734048d45b8f99b5" providerId="LiveId" clId="{4AB03B8A-AE82-4C25-BA01-9F99CF22AB71}" dt="2021-09-17T14:30:22.584" v="6954" actId="1076"/>
        <pc:sldMkLst>
          <pc:docMk/>
          <pc:sldMk cId="3175281131" sldId="395"/>
        </pc:sldMkLst>
        <pc:spChg chg="del">
          <ac:chgData name="ALEXANDRE" userId="734048d45b8f99b5" providerId="LiveId" clId="{4AB03B8A-AE82-4C25-BA01-9F99CF22AB71}" dt="2021-09-17T14:30:13.247" v="6949" actId="478"/>
          <ac:spMkLst>
            <pc:docMk/>
            <pc:sldMk cId="3175281131" sldId="395"/>
            <ac:spMk id="2" creationId="{76E0D852-C904-4270-AE85-C5DF2E3C9908}"/>
          </ac:spMkLst>
        </pc:spChg>
        <pc:spChg chg="del">
          <ac:chgData name="ALEXANDRE" userId="734048d45b8f99b5" providerId="LiveId" clId="{4AB03B8A-AE82-4C25-BA01-9F99CF22AB71}" dt="2021-09-17T14:30:13.247" v="6949" actId="478"/>
          <ac:spMkLst>
            <pc:docMk/>
            <pc:sldMk cId="3175281131" sldId="395"/>
            <ac:spMk id="3" creationId="{4A0CD36C-9C0E-4251-86F3-747AB7110361}"/>
          </ac:spMkLst>
        </pc:spChg>
        <pc:spChg chg="add del mod">
          <ac:chgData name="ALEXANDRE" userId="734048d45b8f99b5" providerId="LiveId" clId="{4AB03B8A-AE82-4C25-BA01-9F99CF22AB71}" dt="2021-09-17T14:30:16.543" v="6950" actId="478"/>
          <ac:spMkLst>
            <pc:docMk/>
            <pc:sldMk cId="3175281131" sldId="395"/>
            <ac:spMk id="5" creationId="{732DAFA2-3B2E-44AB-BFB3-BBCA4C084E3B}"/>
          </ac:spMkLst>
        </pc:spChg>
        <pc:spChg chg="add del mod">
          <ac:chgData name="ALEXANDRE" userId="734048d45b8f99b5" providerId="LiveId" clId="{4AB03B8A-AE82-4C25-BA01-9F99CF22AB71}" dt="2021-09-17T14:30:16.543" v="6950" actId="478"/>
          <ac:spMkLst>
            <pc:docMk/>
            <pc:sldMk cId="3175281131" sldId="395"/>
            <ac:spMk id="7" creationId="{B6CA48D4-EE34-40BF-AD30-22ED571BD4BA}"/>
          </ac:spMkLst>
        </pc:spChg>
        <pc:picChg chg="add mod">
          <ac:chgData name="ALEXANDRE" userId="734048d45b8f99b5" providerId="LiveId" clId="{4AB03B8A-AE82-4C25-BA01-9F99CF22AB71}" dt="2021-09-17T14:30:22.584" v="6954" actId="1076"/>
          <ac:picMkLst>
            <pc:docMk/>
            <pc:sldMk cId="3175281131" sldId="395"/>
            <ac:picMk id="9218" creationId="{5EB47D3A-BF0F-44A6-BB7E-85C2DFF4C1D5}"/>
          </ac:picMkLst>
        </pc:picChg>
      </pc:sldChg>
      <pc:sldChg chg="modSp add mod ord">
        <pc:chgData name="ALEXANDRE" userId="734048d45b8f99b5" providerId="LiveId" clId="{4AB03B8A-AE82-4C25-BA01-9F99CF22AB71}" dt="2021-09-17T14:30:30.028" v="6967" actId="20577"/>
        <pc:sldMkLst>
          <pc:docMk/>
          <pc:sldMk cId="1046353637" sldId="396"/>
        </pc:sldMkLst>
        <pc:spChg chg="mod">
          <ac:chgData name="ALEXANDRE" userId="734048d45b8f99b5" providerId="LiveId" clId="{4AB03B8A-AE82-4C25-BA01-9F99CF22AB71}" dt="2021-09-17T14:30:30.028" v="6967" actId="20577"/>
          <ac:spMkLst>
            <pc:docMk/>
            <pc:sldMk cId="1046353637" sldId="396"/>
            <ac:spMk id="2" creationId="{06627137-1140-432B-AAB0-2F4DD7C33EB6}"/>
          </ac:spMkLst>
        </pc:spChg>
      </pc:sldChg>
      <pc:sldChg chg="addSp delSp modSp add mod">
        <pc:chgData name="ALEXANDRE" userId="734048d45b8f99b5" providerId="LiveId" clId="{4AB03B8A-AE82-4C25-BA01-9F99CF22AB71}" dt="2021-09-18T19:01:30.446" v="7152"/>
        <pc:sldMkLst>
          <pc:docMk/>
          <pc:sldMk cId="3014365158" sldId="397"/>
        </pc:sldMkLst>
        <pc:spChg chg="mod">
          <ac:chgData name="ALEXANDRE" userId="734048d45b8f99b5" providerId="LiveId" clId="{4AB03B8A-AE82-4C25-BA01-9F99CF22AB71}" dt="2021-09-17T14:31:02.624" v="6977" actId="20577"/>
          <ac:spMkLst>
            <pc:docMk/>
            <pc:sldMk cId="3014365158" sldId="397"/>
            <ac:spMk id="2" creationId="{6ED2E3D5-3242-4CE6-9295-06E900BCBD1D}"/>
          </ac:spMkLst>
        </pc:spChg>
        <pc:spChg chg="mod">
          <ac:chgData name="ALEXANDRE" userId="734048d45b8f99b5" providerId="LiveId" clId="{4AB03B8A-AE82-4C25-BA01-9F99CF22AB71}" dt="2021-09-18T19:01:30.446" v="7152"/>
          <ac:spMkLst>
            <pc:docMk/>
            <pc:sldMk cId="3014365158" sldId="397"/>
            <ac:spMk id="3" creationId="{4CE0B7AB-4454-4E44-A33F-F0A3053D0356}"/>
          </ac:spMkLst>
        </pc:spChg>
        <pc:picChg chg="del">
          <ac:chgData name="ALEXANDRE" userId="734048d45b8f99b5" providerId="LiveId" clId="{4AB03B8A-AE82-4C25-BA01-9F99CF22AB71}" dt="2021-09-17T14:31:44.153" v="7141" actId="478"/>
          <ac:picMkLst>
            <pc:docMk/>
            <pc:sldMk cId="3014365158" sldId="397"/>
            <ac:picMk id="2050" creationId="{8ECFC118-DC50-4988-9639-D198D7F76391}"/>
          </ac:picMkLst>
        </pc:picChg>
        <pc:picChg chg="add mod">
          <ac:chgData name="ALEXANDRE" userId="734048d45b8f99b5" providerId="LiveId" clId="{4AB03B8A-AE82-4C25-BA01-9F99CF22AB71}" dt="2021-09-17T14:32:07.102" v="7145" actId="1076"/>
          <ac:picMkLst>
            <pc:docMk/>
            <pc:sldMk cId="3014365158" sldId="397"/>
            <ac:picMk id="11266" creationId="{65B22EEC-BFA8-4271-9FD8-8218121523FD}"/>
          </ac:picMkLst>
        </pc:picChg>
      </pc:sldChg>
      <pc:sldChg chg="modSp mod ord">
        <pc:chgData name="ALEXANDRE" userId="734048d45b8f99b5" providerId="LiveId" clId="{4AB03B8A-AE82-4C25-BA01-9F99CF22AB71}" dt="2021-09-18T20:27:27.195" v="7197"/>
        <pc:sldMkLst>
          <pc:docMk/>
          <pc:sldMk cId="2611326556" sldId="399"/>
        </pc:sldMkLst>
        <pc:spChg chg="mod">
          <ac:chgData name="ALEXANDRE" userId="734048d45b8f99b5" providerId="LiveId" clId="{4AB03B8A-AE82-4C25-BA01-9F99CF22AB71}" dt="2021-09-18T20:27:27.195" v="7197"/>
          <ac:spMkLst>
            <pc:docMk/>
            <pc:sldMk cId="2611326556" sldId="399"/>
            <ac:spMk id="3" creationId="{4CE0B7AB-4454-4E44-A33F-F0A3053D0356}"/>
          </ac:spMkLst>
        </pc:spChg>
      </pc:sldChg>
      <pc:sldChg chg="addSp delSp modSp new mod modAnim">
        <pc:chgData name="ALEXANDRE" userId="734048d45b8f99b5" providerId="LiveId" clId="{4AB03B8A-AE82-4C25-BA01-9F99CF22AB71}" dt="2021-09-23T12:03:31.727" v="7213" actId="1076"/>
        <pc:sldMkLst>
          <pc:docMk/>
          <pc:sldMk cId="2205920291" sldId="401"/>
        </pc:sldMkLst>
        <pc:spChg chg="del">
          <ac:chgData name="ALEXANDRE" userId="734048d45b8f99b5" providerId="LiveId" clId="{4AB03B8A-AE82-4C25-BA01-9F99CF22AB71}" dt="2021-09-23T12:02:53.693" v="7203" actId="478"/>
          <ac:spMkLst>
            <pc:docMk/>
            <pc:sldMk cId="2205920291" sldId="401"/>
            <ac:spMk id="2" creationId="{18F6A4F2-20F5-46BC-A778-B1AFBBE0011D}"/>
          </ac:spMkLst>
        </pc:spChg>
        <pc:spChg chg="del">
          <ac:chgData name="ALEXANDRE" userId="734048d45b8f99b5" providerId="LiveId" clId="{4AB03B8A-AE82-4C25-BA01-9F99CF22AB71}" dt="2021-09-23T12:02:53.693" v="7203" actId="478"/>
          <ac:spMkLst>
            <pc:docMk/>
            <pc:sldMk cId="2205920291" sldId="401"/>
            <ac:spMk id="3" creationId="{9D113A16-7C2C-4FF3-A71C-D958E3BB99F7}"/>
          </ac:spMkLst>
        </pc:spChg>
        <pc:spChg chg="add del mod">
          <ac:chgData name="ALEXANDRE" userId="734048d45b8f99b5" providerId="LiveId" clId="{4AB03B8A-AE82-4C25-BA01-9F99CF22AB71}" dt="2021-09-23T12:03:28.954" v="7212"/>
          <ac:spMkLst>
            <pc:docMk/>
            <pc:sldMk cId="2205920291" sldId="401"/>
            <ac:spMk id="5" creationId="{DF6A6C1E-0350-43F2-BD60-D164A273C5DC}"/>
          </ac:spMkLst>
        </pc:spChg>
        <pc:picChg chg="add mod">
          <ac:chgData name="ALEXANDRE" userId="734048d45b8f99b5" providerId="LiveId" clId="{4AB03B8A-AE82-4C25-BA01-9F99CF22AB71}" dt="2021-09-23T12:03:31.727" v="7213" actId="1076"/>
          <ac:picMkLst>
            <pc:docMk/>
            <pc:sldMk cId="2205920291" sldId="401"/>
            <ac:picMk id="4" creationId="{696396F0-7772-452D-B90E-B257694F6FAD}"/>
          </ac:picMkLst>
        </pc:picChg>
      </pc:sldChg>
      <pc:sldChg chg="addSp delSp modSp new del mod modAnim">
        <pc:chgData name="ALEXANDRE" userId="734048d45b8f99b5" providerId="LiveId" clId="{4AB03B8A-AE82-4C25-BA01-9F99CF22AB71}" dt="2021-09-23T12:16:16.149" v="7515" actId="2696"/>
        <pc:sldMkLst>
          <pc:docMk/>
          <pc:sldMk cId="333229044" sldId="402"/>
        </pc:sldMkLst>
        <pc:spChg chg="del">
          <ac:chgData name="ALEXANDRE" userId="734048d45b8f99b5" providerId="LiveId" clId="{4AB03B8A-AE82-4C25-BA01-9F99CF22AB71}" dt="2021-09-23T12:11:47.120" v="7215" actId="478"/>
          <ac:spMkLst>
            <pc:docMk/>
            <pc:sldMk cId="333229044" sldId="402"/>
            <ac:spMk id="2" creationId="{23CB4F8B-EFAF-4600-9D04-D5BBCD8398D1}"/>
          </ac:spMkLst>
        </pc:spChg>
        <pc:spChg chg="del">
          <ac:chgData name="ALEXANDRE" userId="734048d45b8f99b5" providerId="LiveId" clId="{4AB03B8A-AE82-4C25-BA01-9F99CF22AB71}" dt="2021-09-23T12:11:47.120" v="7215" actId="478"/>
          <ac:spMkLst>
            <pc:docMk/>
            <pc:sldMk cId="333229044" sldId="402"/>
            <ac:spMk id="3" creationId="{D7B394C7-23A4-4F55-9648-F95C9AA795CB}"/>
          </ac:spMkLst>
        </pc:spChg>
        <pc:picChg chg="add mod">
          <ac:chgData name="ALEXANDRE" userId="734048d45b8f99b5" providerId="LiveId" clId="{4AB03B8A-AE82-4C25-BA01-9F99CF22AB71}" dt="2021-09-23T12:12:50.649" v="7219" actId="1076"/>
          <ac:picMkLst>
            <pc:docMk/>
            <pc:sldMk cId="333229044" sldId="402"/>
            <ac:picMk id="4" creationId="{8B118E94-EC4E-4750-87C3-67817454D016}"/>
          </ac:picMkLst>
        </pc:picChg>
      </pc:sldChg>
      <pc:sldChg chg="add del">
        <pc:chgData name="ALEXANDRE" userId="734048d45b8f99b5" providerId="LiveId" clId="{4AB03B8A-AE82-4C25-BA01-9F99CF22AB71}" dt="2021-09-23T12:16:30.841" v="7517" actId="2696"/>
        <pc:sldMkLst>
          <pc:docMk/>
          <pc:sldMk cId="338430518" sldId="402"/>
        </pc:sldMkLst>
      </pc:sldChg>
      <pc:sldChg chg="add">
        <pc:chgData name="ALEXANDRE" userId="734048d45b8f99b5" providerId="LiveId" clId="{4AB03B8A-AE82-4C25-BA01-9F99CF22AB71}" dt="2021-09-23T12:16:34.860" v="7518"/>
        <pc:sldMkLst>
          <pc:docMk/>
          <pc:sldMk cId="2702868618" sldId="402"/>
        </pc:sldMkLst>
      </pc:sldChg>
      <pc:sldChg chg="modSp add mod">
        <pc:chgData name="ALEXANDRE" userId="734048d45b8f99b5" providerId="LiveId" clId="{4AB03B8A-AE82-4C25-BA01-9F99CF22AB71}" dt="2021-09-23T15:50:02.010" v="7523" actId="27636"/>
        <pc:sldMkLst>
          <pc:docMk/>
          <pc:sldMk cId="1280435155" sldId="403"/>
        </pc:sldMkLst>
        <pc:spChg chg="mod">
          <ac:chgData name="ALEXANDRE" userId="734048d45b8f99b5" providerId="LiveId" clId="{4AB03B8A-AE82-4C25-BA01-9F99CF22AB71}" dt="2021-09-23T15:50:02.010" v="7523" actId="27636"/>
          <ac:spMkLst>
            <pc:docMk/>
            <pc:sldMk cId="1280435155" sldId="403"/>
            <ac:spMk id="3" creationId="{8D92AE34-9F66-4472-AC94-C7394DD2B28D}"/>
          </ac:spMkLst>
        </pc:spChg>
      </pc:sldChg>
      <pc:sldChg chg="add del">
        <pc:chgData name="ALEXANDRE" userId="734048d45b8f99b5" providerId="LiveId" clId="{4AB03B8A-AE82-4C25-BA01-9F99CF22AB71}" dt="2021-09-23T12:16:30.841" v="7517" actId="2696"/>
        <pc:sldMkLst>
          <pc:docMk/>
          <pc:sldMk cId="2016754326" sldId="403"/>
        </pc:sldMkLst>
      </pc:sldChg>
      <pc:sldChg chg="modSp new del mod">
        <pc:chgData name="ALEXANDRE" userId="734048d45b8f99b5" providerId="LiveId" clId="{4AB03B8A-AE82-4C25-BA01-9F99CF22AB71}" dt="2021-09-23T12:16:16.149" v="7515" actId="2696"/>
        <pc:sldMkLst>
          <pc:docMk/>
          <pc:sldMk cId="2245834607" sldId="403"/>
        </pc:sldMkLst>
        <pc:spChg chg="mod">
          <ac:chgData name="ALEXANDRE" userId="734048d45b8f99b5" providerId="LiveId" clId="{4AB03B8A-AE82-4C25-BA01-9F99CF22AB71}" dt="2021-09-23T12:15:34.402" v="7434" actId="20577"/>
          <ac:spMkLst>
            <pc:docMk/>
            <pc:sldMk cId="2245834607" sldId="403"/>
            <ac:spMk id="2" creationId="{D7C01341-A29B-4270-9F94-09DCF7D84F2B}"/>
          </ac:spMkLst>
        </pc:spChg>
        <pc:spChg chg="mod">
          <ac:chgData name="ALEXANDRE" userId="734048d45b8f99b5" providerId="LiveId" clId="{4AB03B8A-AE82-4C25-BA01-9F99CF22AB71}" dt="2021-09-23T12:16:12.254" v="7514" actId="20577"/>
          <ac:spMkLst>
            <pc:docMk/>
            <pc:sldMk cId="2245834607" sldId="403"/>
            <ac:spMk id="3" creationId="{8D92AE34-9F66-4472-AC94-C7394DD2B28D}"/>
          </ac:spMkLst>
        </pc:spChg>
      </pc:sldChg>
      <pc:sldChg chg="modSp delDesignElem">
        <pc:chgData name="ALEXANDRE" userId="734048d45b8f99b5" providerId="LiveId" clId="{4AB03B8A-AE82-4C25-BA01-9F99CF22AB71}" dt="2021-09-28T17:52:55.397" v="7525" actId="1076"/>
        <pc:sldMkLst>
          <pc:docMk/>
          <pc:sldMk cId="2955169066" sldId="404"/>
        </pc:sldMkLst>
        <pc:picChg chg="mod">
          <ac:chgData name="ALEXANDRE" userId="734048d45b8f99b5" providerId="LiveId" clId="{4AB03B8A-AE82-4C25-BA01-9F99CF22AB71}" dt="2021-09-28T17:52:55.397" v="7525" actId="1076"/>
          <ac:picMkLst>
            <pc:docMk/>
            <pc:sldMk cId="2955169066" sldId="404"/>
            <ac:picMk id="2050" creationId="{3A6B376D-792D-4F2D-819D-50CACFBBBD2E}"/>
          </ac:picMkLst>
        </pc:picChg>
      </pc:sldChg>
      <pc:sldMasterChg chg="modSp mod">
        <pc:chgData name="ALEXANDRE" userId="734048d45b8f99b5" providerId="LiveId" clId="{4AB03B8A-AE82-4C25-BA01-9F99CF22AB71}" dt="2021-09-18T23:34:35.663" v="7199" actId="1076"/>
        <pc:sldMasterMkLst>
          <pc:docMk/>
          <pc:sldMasterMk cId="883465388" sldId="2147483648"/>
        </pc:sldMasterMkLst>
        <pc:spChg chg="mod">
          <ac:chgData name="ALEXANDRE" userId="734048d45b8f99b5" providerId="LiveId" clId="{4AB03B8A-AE82-4C25-BA01-9F99CF22AB71}" dt="2021-09-18T23:34:35.663" v="7199" actId="1076"/>
          <ac:spMkLst>
            <pc:docMk/>
            <pc:sldMasterMk cId="883465388" sldId="2147483648"/>
            <ac:spMk id="14" creationId="{77897A08-423E-3948-A58C-11916401483C}"/>
          </ac:spMkLst>
        </pc:spChg>
      </pc:sldMasterChg>
      <pc:sldMasterChg chg="del delSldLayout">
        <pc:chgData name="ALEXANDRE" userId="734048d45b8f99b5" providerId="LiveId" clId="{4AB03B8A-AE82-4C25-BA01-9F99CF22AB71}" dt="2021-09-15T19:03:46.275" v="76" actId="47"/>
        <pc:sldMasterMkLst>
          <pc:docMk/>
          <pc:sldMasterMk cId="2853454540" sldId="2147483651"/>
        </pc:sldMasterMkLst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3692988587" sldId="2147483652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1096902090" sldId="2147483653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2590037508" sldId="2147483654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3925077862" sldId="2147483655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1318443440" sldId="2147483656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660491845" sldId="2147483657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1065615937" sldId="2147483658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3450835016" sldId="2147483659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2821292358" sldId="2147483660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1426695500" sldId="2147483661"/>
          </pc:sldLayoutMkLst>
        </pc:sldLayoutChg>
        <pc:sldLayoutChg chg="del">
          <pc:chgData name="ALEXANDRE" userId="734048d45b8f99b5" providerId="LiveId" clId="{4AB03B8A-AE82-4C25-BA01-9F99CF22AB71}" dt="2021-09-15T19:03:46.275" v="76" actId="47"/>
          <pc:sldLayoutMkLst>
            <pc:docMk/>
            <pc:sldMasterMk cId="2853454540" sldId="2147483651"/>
            <pc:sldLayoutMk cId="3985605213" sldId="2147483662"/>
          </pc:sldLayoutMkLst>
        </pc:sldLayoutChg>
      </pc:sldMasterChg>
    </pc:docChg>
  </pc:docChgLst>
  <pc:docChgLst>
    <pc:chgData name="ALEXANDRE B BARRETO" userId="734048d45b8f99b5" providerId="LiveId" clId="{0F8E746B-68F7-4826-941C-A6BE1C8F5006}"/>
    <pc:docChg chg="undo custSel addSld delSld modSld">
      <pc:chgData name="ALEXANDRE B BARRETO" userId="734048d45b8f99b5" providerId="LiveId" clId="{0F8E746B-68F7-4826-941C-A6BE1C8F5006}" dt="2022-09-18T12:32:27.610" v="75" actId="26606"/>
      <pc:docMkLst>
        <pc:docMk/>
      </pc:docMkLst>
      <pc:sldChg chg="addSp delSp add del setBg delDesignElem">
        <pc:chgData name="ALEXANDRE B BARRETO" userId="734048d45b8f99b5" providerId="LiveId" clId="{0F8E746B-68F7-4826-941C-A6BE1C8F5006}" dt="2022-09-18T12:31:11.083" v="70"/>
        <pc:sldMkLst>
          <pc:docMk/>
          <pc:sldMk cId="926631725" sldId="264"/>
        </pc:sldMkLst>
        <pc:spChg chg="add del">
          <ac:chgData name="ALEXANDRE B BARRETO" userId="734048d45b8f99b5" providerId="LiveId" clId="{0F8E746B-68F7-4826-941C-A6BE1C8F5006}" dt="2022-09-18T12:31:09.566" v="69"/>
          <ac:spMkLst>
            <pc:docMk/>
            <pc:sldMk cId="926631725" sldId="264"/>
            <ac:spMk id="71" creationId="{79BB35BC-D5C2-4C8B-A22A-A71E6191913B}"/>
          </ac:spMkLst>
        </pc:spChg>
      </pc:sldChg>
      <pc:sldChg chg="modSp mod">
        <pc:chgData name="ALEXANDRE B BARRETO" userId="734048d45b8f99b5" providerId="LiveId" clId="{0F8E746B-68F7-4826-941C-A6BE1C8F5006}" dt="2022-09-18T12:30:51.075" v="66" actId="1076"/>
        <pc:sldMkLst>
          <pc:docMk/>
          <pc:sldMk cId="2452804406" sldId="353"/>
        </pc:sldMkLst>
        <pc:spChg chg="mod">
          <ac:chgData name="ALEXANDRE B BARRETO" userId="734048d45b8f99b5" providerId="LiveId" clId="{0F8E746B-68F7-4826-941C-A6BE1C8F5006}" dt="2022-09-18T12:30:51.075" v="66" actId="1076"/>
          <ac:spMkLst>
            <pc:docMk/>
            <pc:sldMk cId="2452804406" sldId="353"/>
            <ac:spMk id="2" creationId="{06627137-1140-432B-AAB0-2F4DD7C33EB6}"/>
          </ac:spMkLst>
        </pc:spChg>
      </pc:sldChg>
      <pc:sldChg chg="add">
        <pc:chgData name="ALEXANDRE B BARRETO" userId="734048d45b8f99b5" providerId="LiveId" clId="{0F8E746B-68F7-4826-941C-A6BE1C8F5006}" dt="2022-09-18T12:30:10.145" v="0" actId="2890"/>
        <pc:sldMkLst>
          <pc:docMk/>
          <pc:sldMk cId="2897802751" sldId="680"/>
        </pc:sldMkLst>
      </pc:sldChg>
      <pc:sldChg chg="addSp delSp modSp new mod setBg">
        <pc:chgData name="ALEXANDRE B BARRETO" userId="734048d45b8f99b5" providerId="LiveId" clId="{0F8E746B-68F7-4826-941C-A6BE1C8F5006}" dt="2022-09-18T12:32:27.610" v="75" actId="26606"/>
        <pc:sldMkLst>
          <pc:docMk/>
          <pc:sldMk cId="1581979856" sldId="681"/>
        </pc:sldMkLst>
        <pc:spChg chg="del">
          <ac:chgData name="ALEXANDRE B BARRETO" userId="734048d45b8f99b5" providerId="LiveId" clId="{0F8E746B-68F7-4826-941C-A6BE1C8F5006}" dt="2022-09-18T12:32:22.569" v="72" actId="478"/>
          <ac:spMkLst>
            <pc:docMk/>
            <pc:sldMk cId="1581979856" sldId="681"/>
            <ac:spMk id="2" creationId="{D3478B45-DA35-23DF-A555-F603AEE77DA9}"/>
          </ac:spMkLst>
        </pc:spChg>
        <pc:spChg chg="del">
          <ac:chgData name="ALEXANDRE B BARRETO" userId="734048d45b8f99b5" providerId="LiveId" clId="{0F8E746B-68F7-4826-941C-A6BE1C8F5006}" dt="2022-09-18T12:32:22.569" v="72" actId="478"/>
          <ac:spMkLst>
            <pc:docMk/>
            <pc:sldMk cId="1581979856" sldId="681"/>
            <ac:spMk id="3" creationId="{66A6935B-0E35-8ED2-4C47-E28368C34BFF}"/>
          </ac:spMkLst>
        </pc:spChg>
        <pc:spChg chg="add">
          <ac:chgData name="ALEXANDRE B BARRETO" userId="734048d45b8f99b5" providerId="LiveId" clId="{0F8E746B-68F7-4826-941C-A6BE1C8F5006}" dt="2022-09-18T12:32:27.610" v="75" actId="26606"/>
          <ac:spMkLst>
            <pc:docMk/>
            <pc:sldMk cId="1581979856" sldId="681"/>
            <ac:spMk id="1031" creationId="{42A4FC2C-047E-45A5-965D-8E1E3BF09BC6}"/>
          </ac:spMkLst>
        </pc:spChg>
        <pc:picChg chg="add mod">
          <ac:chgData name="ALEXANDRE B BARRETO" userId="734048d45b8f99b5" providerId="LiveId" clId="{0F8E746B-68F7-4826-941C-A6BE1C8F5006}" dt="2022-09-18T12:32:27.610" v="75" actId="26606"/>
          <ac:picMkLst>
            <pc:docMk/>
            <pc:sldMk cId="1581979856" sldId="681"/>
            <ac:picMk id="1026" creationId="{673B1CE2-D853-0AEA-98F4-B9CF4B4E6004}"/>
          </ac:picMkLst>
        </pc:picChg>
      </pc:sldChg>
    </pc:docChg>
  </pc:docChgLst>
  <pc:docChgLst>
    <pc:chgData name="ALEXANDRE B BARRETO" userId="734048d45b8f99b5" providerId="LiveId" clId="{1252BBE4-9F57-4900-8A61-2FA51D6DEC78}"/>
    <pc:docChg chg="modSld">
      <pc:chgData name="ALEXANDRE B BARRETO" userId="734048d45b8f99b5" providerId="LiveId" clId="{1252BBE4-9F57-4900-8A61-2FA51D6DEC78}" dt="2022-09-17T21:22:45.997" v="3" actId="20577"/>
      <pc:docMkLst>
        <pc:docMk/>
      </pc:docMkLst>
      <pc:sldChg chg="modSp mod">
        <pc:chgData name="ALEXANDRE B BARRETO" userId="734048d45b8f99b5" providerId="LiveId" clId="{1252BBE4-9F57-4900-8A61-2FA51D6DEC78}" dt="2022-09-17T21:22:28.455" v="1" actId="20577"/>
        <pc:sldMkLst>
          <pc:docMk/>
          <pc:sldMk cId="1152343994" sldId="292"/>
        </pc:sldMkLst>
        <pc:spChg chg="mod">
          <ac:chgData name="ALEXANDRE B BARRETO" userId="734048d45b8f99b5" providerId="LiveId" clId="{1252BBE4-9F57-4900-8A61-2FA51D6DEC78}" dt="2022-09-17T21:22:28.455" v="1" actId="20577"/>
          <ac:spMkLst>
            <pc:docMk/>
            <pc:sldMk cId="1152343994" sldId="292"/>
            <ac:spMk id="4" creationId="{D3BFDA17-7C99-BB4B-AA35-34F998ACE2BE}"/>
          </ac:spMkLst>
        </pc:spChg>
      </pc:sldChg>
      <pc:sldChg chg="modSp mod">
        <pc:chgData name="ALEXANDRE B BARRETO" userId="734048d45b8f99b5" providerId="LiveId" clId="{1252BBE4-9F57-4900-8A61-2FA51D6DEC78}" dt="2022-09-17T21:22:45.997" v="3" actId="20577"/>
        <pc:sldMkLst>
          <pc:docMk/>
          <pc:sldMk cId="3811929396" sldId="398"/>
        </pc:sldMkLst>
        <pc:spChg chg="mod">
          <ac:chgData name="ALEXANDRE B BARRETO" userId="734048d45b8f99b5" providerId="LiveId" clId="{1252BBE4-9F57-4900-8A61-2FA51D6DEC78}" dt="2022-09-17T21:22:45.997" v="3" actId="20577"/>
          <ac:spMkLst>
            <pc:docMk/>
            <pc:sldMk cId="3811929396" sldId="398"/>
            <ac:spMk id="4" creationId="{D3BFDA17-7C99-BB4B-AA35-34F998ACE2BE}"/>
          </ac:spMkLst>
        </pc:spChg>
      </pc:sldChg>
    </pc:docChg>
  </pc:docChgLst>
  <pc:docChgLst>
    <pc:chgData name="ALEXANDRE" userId="734048d45b8f99b5" providerId="LiveId" clId="{3AC02F9F-82A7-4E20-ABCE-0499432E30A9}"/>
    <pc:docChg chg="undo custSel addSld delSld modSld sldOrd">
      <pc:chgData name="ALEXANDRE" userId="734048d45b8f99b5" providerId="LiveId" clId="{3AC02F9F-82A7-4E20-ABCE-0499432E30A9}" dt="2021-07-31T11:38:54.038" v="1910" actId="20577"/>
      <pc:docMkLst>
        <pc:docMk/>
      </pc:docMkLst>
      <pc:sldChg chg="modSp mod">
        <pc:chgData name="ALEXANDRE" userId="734048d45b8f99b5" providerId="LiveId" clId="{3AC02F9F-82A7-4E20-ABCE-0499432E30A9}" dt="2021-07-27T20:39:02.109" v="1905" actId="403"/>
        <pc:sldMkLst>
          <pc:docMk/>
          <pc:sldMk cId="1152343994" sldId="292"/>
        </pc:sldMkLst>
        <pc:spChg chg="mod">
          <ac:chgData name="ALEXANDRE" userId="734048d45b8f99b5" providerId="LiveId" clId="{3AC02F9F-82A7-4E20-ABCE-0499432E30A9}" dt="2021-07-27T20:39:02.109" v="1905" actId="403"/>
          <ac:spMkLst>
            <pc:docMk/>
            <pc:sldMk cId="1152343994" sldId="292"/>
            <ac:spMk id="4" creationId="{D3BFDA17-7C99-BB4B-AA35-34F998ACE2BE}"/>
          </ac:spMkLst>
        </pc:spChg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3856422915" sldId="293"/>
        </pc:sldMkLst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2769553404" sldId="294"/>
        </pc:sldMkLst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1704095707" sldId="295"/>
        </pc:sldMkLst>
      </pc:sldChg>
      <pc:sldChg chg="modSp add mod">
        <pc:chgData name="ALEXANDRE" userId="734048d45b8f99b5" providerId="LiveId" clId="{3AC02F9F-82A7-4E20-ABCE-0499432E30A9}" dt="2021-07-27T14:26:15.497" v="49" actId="113"/>
        <pc:sldMkLst>
          <pc:docMk/>
          <pc:sldMk cId="0" sldId="296"/>
        </pc:sldMkLst>
        <pc:spChg chg="mod">
          <ac:chgData name="ALEXANDRE" userId="734048d45b8f99b5" providerId="LiveId" clId="{3AC02F9F-82A7-4E20-ABCE-0499432E30A9}" dt="2021-07-27T14:25:20.087" v="38" actId="14100"/>
          <ac:spMkLst>
            <pc:docMk/>
            <pc:sldMk cId="0" sldId="296"/>
            <ac:spMk id="9218" creationId="{9DCCEAB2-7CDE-477D-B0BF-46E78B2E7346}"/>
          </ac:spMkLst>
        </pc:spChg>
        <pc:spChg chg="mod">
          <ac:chgData name="ALEXANDRE" userId="734048d45b8f99b5" providerId="LiveId" clId="{3AC02F9F-82A7-4E20-ABCE-0499432E30A9}" dt="2021-07-27T14:26:15.497" v="49" actId="113"/>
          <ac:spMkLst>
            <pc:docMk/>
            <pc:sldMk cId="0" sldId="296"/>
            <ac:spMk id="12290" creationId="{B176FA16-7797-4230-B518-A305F5A3A4BC}"/>
          </ac:spMkLst>
        </pc:spChg>
        <pc:spChg chg="mod">
          <ac:chgData name="ALEXANDRE" userId="734048d45b8f99b5" providerId="LiveId" clId="{3AC02F9F-82A7-4E20-ABCE-0499432E30A9}" dt="2021-07-27T14:25:10.289" v="33" actId="1076"/>
          <ac:spMkLst>
            <pc:docMk/>
            <pc:sldMk cId="0" sldId="296"/>
            <ac:spMk id="12291" creationId="{5BC16BA3-23F7-44FD-B85D-57B9FA8E00D7}"/>
          </ac:spMkLst>
        </pc:spChg>
        <pc:spChg chg="mod">
          <ac:chgData name="ALEXANDRE" userId="734048d45b8f99b5" providerId="LiveId" clId="{3AC02F9F-82A7-4E20-ABCE-0499432E30A9}" dt="2021-07-27T14:25:10.289" v="33" actId="1076"/>
          <ac:spMkLst>
            <pc:docMk/>
            <pc:sldMk cId="0" sldId="296"/>
            <ac:spMk id="12292" creationId="{F21C5C35-834C-4A4D-A9F3-E8B6D7381F74}"/>
          </ac:spMkLst>
        </pc:spChg>
        <pc:spChg chg="mod">
          <ac:chgData name="ALEXANDRE" userId="734048d45b8f99b5" providerId="LiveId" clId="{3AC02F9F-82A7-4E20-ABCE-0499432E30A9}" dt="2021-07-27T14:25:10.289" v="33" actId="1076"/>
          <ac:spMkLst>
            <pc:docMk/>
            <pc:sldMk cId="0" sldId="296"/>
            <ac:spMk id="12293" creationId="{0E099DB4-7B49-4799-8D7C-39B17C6F1962}"/>
          </ac:spMkLst>
        </pc:spChg>
        <pc:spChg chg="mod">
          <ac:chgData name="ALEXANDRE" userId="734048d45b8f99b5" providerId="LiveId" clId="{3AC02F9F-82A7-4E20-ABCE-0499432E30A9}" dt="2021-07-27T14:25:10.289" v="33" actId="1076"/>
          <ac:spMkLst>
            <pc:docMk/>
            <pc:sldMk cId="0" sldId="296"/>
            <ac:spMk id="12294" creationId="{F4078139-D93A-4484-97A5-40619E922B1F}"/>
          </ac:spMkLst>
        </pc:spChg>
        <pc:spChg chg="mod">
          <ac:chgData name="ALEXANDRE" userId="734048d45b8f99b5" providerId="LiveId" clId="{3AC02F9F-82A7-4E20-ABCE-0499432E30A9}" dt="2021-07-27T14:25:10.289" v="33" actId="1076"/>
          <ac:spMkLst>
            <pc:docMk/>
            <pc:sldMk cId="0" sldId="296"/>
            <ac:spMk id="12295" creationId="{DB661756-23F1-4EB3-B6DE-9821DCDECA12}"/>
          </ac:spMkLst>
        </pc:spChg>
        <pc:spChg chg="mod">
          <ac:chgData name="ALEXANDRE" userId="734048d45b8f99b5" providerId="LiveId" clId="{3AC02F9F-82A7-4E20-ABCE-0499432E30A9}" dt="2021-07-27T14:25:10.289" v="33" actId="1076"/>
          <ac:spMkLst>
            <pc:docMk/>
            <pc:sldMk cId="0" sldId="296"/>
            <ac:spMk id="12296" creationId="{9A85624E-318C-4469-8F64-9B1E46A37C23}"/>
          </ac:spMkLst>
        </pc:spChg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3374952652" sldId="296"/>
        </pc:sldMkLst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4069008490" sldId="297"/>
        </pc:sldMkLst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628910760" sldId="298"/>
        </pc:sldMkLst>
      </pc:sldChg>
      <pc:sldChg chg="addSp delSp modSp mod modAnim">
        <pc:chgData name="ALEXANDRE" userId="734048d45b8f99b5" providerId="LiveId" clId="{3AC02F9F-82A7-4E20-ABCE-0499432E30A9}" dt="2021-07-27T20:31:51.987" v="1839"/>
        <pc:sldMkLst>
          <pc:docMk/>
          <pc:sldMk cId="2630105993" sldId="301"/>
        </pc:sldMkLst>
        <pc:spChg chg="del">
          <ac:chgData name="ALEXANDRE" userId="734048d45b8f99b5" providerId="LiveId" clId="{3AC02F9F-82A7-4E20-ABCE-0499432E30A9}" dt="2021-07-27T20:31:07.697" v="1830" actId="478"/>
          <ac:spMkLst>
            <pc:docMk/>
            <pc:sldMk cId="2630105993" sldId="301"/>
            <ac:spMk id="2" creationId="{AA1B8A68-296D-4805-9341-A3A55856815B}"/>
          </ac:spMkLst>
        </pc:spChg>
        <pc:spChg chg="del">
          <ac:chgData name="ALEXANDRE" userId="734048d45b8f99b5" providerId="LiveId" clId="{3AC02F9F-82A7-4E20-ABCE-0499432E30A9}" dt="2021-07-27T20:31:07.697" v="1830" actId="478"/>
          <ac:spMkLst>
            <pc:docMk/>
            <pc:sldMk cId="2630105993" sldId="301"/>
            <ac:spMk id="6" creationId="{6F25A219-F60A-4F24-95C0-8F59766FD522}"/>
          </ac:spMkLst>
        </pc:spChg>
        <pc:spChg chg="add del mod">
          <ac:chgData name="ALEXANDRE" userId="734048d45b8f99b5" providerId="LiveId" clId="{3AC02F9F-82A7-4E20-ABCE-0499432E30A9}" dt="2021-07-27T20:31:09.985" v="1831" actId="478"/>
          <ac:spMkLst>
            <pc:docMk/>
            <pc:sldMk cId="2630105993" sldId="301"/>
            <ac:spMk id="8" creationId="{3B509E1C-7F14-440E-AE5C-BFF4CBB6C80A}"/>
          </ac:spMkLst>
        </pc:spChg>
        <pc:picChg chg="del mod">
          <ac:chgData name="ALEXANDRE" userId="734048d45b8f99b5" providerId="LiveId" clId="{3AC02F9F-82A7-4E20-ABCE-0499432E30A9}" dt="2021-07-27T20:31:07.697" v="1830" actId="478"/>
          <ac:picMkLst>
            <pc:docMk/>
            <pc:sldMk cId="2630105993" sldId="301"/>
            <ac:picMk id="5" creationId="{8249FC3D-C8BB-4CA4-A3FA-6A47E709C949}"/>
          </ac:picMkLst>
        </pc:picChg>
        <pc:picChg chg="add mod">
          <ac:chgData name="ALEXANDRE" userId="734048d45b8f99b5" providerId="LiveId" clId="{3AC02F9F-82A7-4E20-ABCE-0499432E30A9}" dt="2021-07-27T20:31:45.654" v="1838" actId="1076"/>
          <ac:picMkLst>
            <pc:docMk/>
            <pc:sldMk cId="2630105993" sldId="301"/>
            <ac:picMk id="9" creationId="{4B7C7B23-3ACD-4801-B095-82C4080E05E8}"/>
          </ac:picMkLst>
        </pc:picChg>
      </pc:sldChg>
      <pc:sldChg chg="modSp mod">
        <pc:chgData name="ALEXANDRE" userId="734048d45b8f99b5" providerId="LiveId" clId="{3AC02F9F-82A7-4E20-ABCE-0499432E30A9}" dt="2021-07-31T11:38:54.038" v="1910" actId="20577"/>
        <pc:sldMkLst>
          <pc:docMk/>
          <pc:sldMk cId="3204011902" sldId="302"/>
        </pc:sldMkLst>
        <pc:spChg chg="mod">
          <ac:chgData name="ALEXANDRE" userId="734048d45b8f99b5" providerId="LiveId" clId="{3AC02F9F-82A7-4E20-ABCE-0499432E30A9}" dt="2021-07-31T11:38:54.038" v="1910" actId="20577"/>
          <ac:spMkLst>
            <pc:docMk/>
            <pc:sldMk cId="3204011902" sldId="302"/>
            <ac:spMk id="2" creationId="{0928E5DF-5BA7-4CD9-9C58-E43377787DD9}"/>
          </ac:spMkLst>
        </pc:spChg>
        <pc:picChg chg="mod">
          <ac:chgData name="ALEXANDRE" userId="734048d45b8f99b5" providerId="LiveId" clId="{3AC02F9F-82A7-4E20-ABCE-0499432E30A9}" dt="2021-07-27T20:37:40.477" v="1899" actId="1076"/>
          <ac:picMkLst>
            <pc:docMk/>
            <pc:sldMk cId="3204011902" sldId="302"/>
            <ac:picMk id="3074" creationId="{BC206F8E-F6D4-4592-9FC9-5B9C07D63042}"/>
          </ac:picMkLst>
        </pc:picChg>
      </pc:sldChg>
      <pc:sldChg chg="addSp delSp modSp new mod setBg setClrOvrMap">
        <pc:chgData name="ALEXANDRE" userId="734048d45b8f99b5" providerId="LiveId" clId="{3AC02F9F-82A7-4E20-ABCE-0499432E30A9}" dt="2021-07-27T14:24:45.259" v="29" actId="26606"/>
        <pc:sldMkLst>
          <pc:docMk/>
          <pc:sldMk cId="727447012" sldId="303"/>
        </pc:sldMkLst>
        <pc:spChg chg="mod">
          <ac:chgData name="ALEXANDRE" userId="734048d45b8f99b5" providerId="LiveId" clId="{3AC02F9F-82A7-4E20-ABCE-0499432E30A9}" dt="2021-07-27T14:24:45.259" v="29" actId="26606"/>
          <ac:spMkLst>
            <pc:docMk/>
            <pc:sldMk cId="727447012" sldId="303"/>
            <ac:spMk id="2" creationId="{1A43C2D5-4D5B-41C4-A5E2-716ADCC42ECA}"/>
          </ac:spMkLst>
        </pc:spChg>
        <pc:spChg chg="del">
          <ac:chgData name="ALEXANDRE" userId="734048d45b8f99b5" providerId="LiveId" clId="{3AC02F9F-82A7-4E20-ABCE-0499432E30A9}" dt="2021-07-27T14:22:50.552" v="19" actId="478"/>
          <ac:spMkLst>
            <pc:docMk/>
            <pc:sldMk cId="727447012" sldId="303"/>
            <ac:spMk id="3" creationId="{8509E3E4-BDF9-4BA1-9943-FEC2125C1B6C}"/>
          </ac:spMkLst>
        </pc:spChg>
        <pc:spChg chg="add del mod">
          <ac:chgData name="ALEXANDRE" userId="734048d45b8f99b5" providerId="LiveId" clId="{3AC02F9F-82A7-4E20-ABCE-0499432E30A9}" dt="2021-07-27T14:22:52.297" v="21"/>
          <ac:spMkLst>
            <pc:docMk/>
            <pc:sldMk cId="727447012" sldId="303"/>
            <ac:spMk id="4" creationId="{3A7FFD3E-0CBD-410D-81BA-D32674C99516}"/>
          </ac:spMkLst>
        </pc:spChg>
        <pc:spChg chg="add del mod">
          <ac:chgData name="ALEXANDRE" userId="734048d45b8f99b5" providerId="LiveId" clId="{3AC02F9F-82A7-4E20-ABCE-0499432E30A9}" dt="2021-07-27T14:23:09.423" v="23"/>
          <ac:spMkLst>
            <pc:docMk/>
            <pc:sldMk cId="727447012" sldId="303"/>
            <ac:spMk id="5" creationId="{A734E669-2358-4385-910D-AB35B5D4AE70}"/>
          </ac:spMkLst>
        </pc:spChg>
        <pc:spChg chg="add del mod">
          <ac:chgData name="ALEXANDRE" userId="734048d45b8f99b5" providerId="LiveId" clId="{3AC02F9F-82A7-4E20-ABCE-0499432E30A9}" dt="2021-07-27T14:23:09.423" v="23"/>
          <ac:spMkLst>
            <pc:docMk/>
            <pc:sldMk cId="727447012" sldId="303"/>
            <ac:spMk id="6" creationId="{BA4A945F-A8BC-4BE4-AE9D-454A285E6A79}"/>
          </ac:spMkLst>
        </pc:spChg>
        <pc:spChg chg="add del mod">
          <ac:chgData name="ALEXANDRE" userId="734048d45b8f99b5" providerId="LiveId" clId="{3AC02F9F-82A7-4E20-ABCE-0499432E30A9}" dt="2021-07-27T14:23:09.423" v="23"/>
          <ac:spMkLst>
            <pc:docMk/>
            <pc:sldMk cId="727447012" sldId="303"/>
            <ac:spMk id="7" creationId="{82D8CCB8-304D-4C84-86CB-85E14412FC10}"/>
          </ac:spMkLst>
        </pc:spChg>
        <pc:spChg chg="add del mod">
          <ac:chgData name="ALEXANDRE" userId="734048d45b8f99b5" providerId="LiveId" clId="{3AC02F9F-82A7-4E20-ABCE-0499432E30A9}" dt="2021-07-27T14:23:09.423" v="23"/>
          <ac:spMkLst>
            <pc:docMk/>
            <pc:sldMk cId="727447012" sldId="303"/>
            <ac:spMk id="8" creationId="{15A44CA5-EA8A-48A4-9ED2-29FD1F28128F}"/>
          </ac:spMkLst>
        </pc:spChg>
        <pc:spChg chg="add del mod">
          <ac:chgData name="ALEXANDRE" userId="734048d45b8f99b5" providerId="LiveId" clId="{3AC02F9F-82A7-4E20-ABCE-0499432E30A9}" dt="2021-07-27T14:23:09.423" v="23"/>
          <ac:spMkLst>
            <pc:docMk/>
            <pc:sldMk cId="727447012" sldId="303"/>
            <ac:spMk id="9" creationId="{12C5612E-88C4-4A30-A579-E69F10D56C11}"/>
          </ac:spMkLst>
        </pc:spChg>
        <pc:spChg chg="add del mod">
          <ac:chgData name="ALEXANDRE" userId="734048d45b8f99b5" providerId="LiveId" clId="{3AC02F9F-82A7-4E20-ABCE-0499432E30A9}" dt="2021-07-27T14:23:09.423" v="23"/>
          <ac:spMkLst>
            <pc:docMk/>
            <pc:sldMk cId="727447012" sldId="303"/>
            <ac:spMk id="10" creationId="{55E1CA6F-3287-4C4B-80C9-BFBC9CA7363C}"/>
          </ac:spMkLst>
        </pc:spChg>
        <pc:spChg chg="add del mod">
          <ac:chgData name="ALEXANDRE" userId="734048d45b8f99b5" providerId="LiveId" clId="{3AC02F9F-82A7-4E20-ABCE-0499432E30A9}" dt="2021-07-27T14:23:09.423" v="23"/>
          <ac:spMkLst>
            <pc:docMk/>
            <pc:sldMk cId="727447012" sldId="303"/>
            <ac:spMk id="11" creationId="{0622B95F-F12D-4259-AAFF-95760FD176FE}"/>
          </ac:spMkLst>
        </pc:spChg>
        <pc:spChg chg="add del mod">
          <ac:chgData name="ALEXANDRE" userId="734048d45b8f99b5" providerId="LiveId" clId="{3AC02F9F-82A7-4E20-ABCE-0499432E30A9}" dt="2021-07-27T14:23:09.423" v="23"/>
          <ac:spMkLst>
            <pc:docMk/>
            <pc:sldMk cId="727447012" sldId="303"/>
            <ac:spMk id="12" creationId="{086471AB-6BB5-4BE1-812B-7D5A75074241}"/>
          </ac:spMkLst>
        </pc:spChg>
        <pc:spChg chg="add del mod">
          <ac:chgData name="ALEXANDRE" userId="734048d45b8f99b5" providerId="LiveId" clId="{3AC02F9F-82A7-4E20-ABCE-0499432E30A9}" dt="2021-07-27T14:23:22.231" v="27"/>
          <ac:spMkLst>
            <pc:docMk/>
            <pc:sldMk cId="727447012" sldId="303"/>
            <ac:spMk id="13" creationId="{40C14298-93C0-4A9B-8881-A9F31149FC5E}"/>
          </ac:spMkLst>
        </pc:spChg>
        <pc:spChg chg="add del mod">
          <ac:chgData name="ALEXANDRE" userId="734048d45b8f99b5" providerId="LiveId" clId="{3AC02F9F-82A7-4E20-ABCE-0499432E30A9}" dt="2021-07-27T14:23:22.231" v="27"/>
          <ac:spMkLst>
            <pc:docMk/>
            <pc:sldMk cId="727447012" sldId="303"/>
            <ac:spMk id="14" creationId="{678F0476-F64C-4736-B09A-6D430D294A81}"/>
          </ac:spMkLst>
        </pc:spChg>
        <pc:spChg chg="add del mod">
          <ac:chgData name="ALEXANDRE" userId="734048d45b8f99b5" providerId="LiveId" clId="{3AC02F9F-82A7-4E20-ABCE-0499432E30A9}" dt="2021-07-27T14:23:22.231" v="27"/>
          <ac:spMkLst>
            <pc:docMk/>
            <pc:sldMk cId="727447012" sldId="303"/>
            <ac:spMk id="15" creationId="{83C16C75-5EF2-426D-9446-296B5EFE545A}"/>
          </ac:spMkLst>
        </pc:spChg>
        <pc:spChg chg="add del mod">
          <ac:chgData name="ALEXANDRE" userId="734048d45b8f99b5" providerId="LiveId" clId="{3AC02F9F-82A7-4E20-ABCE-0499432E30A9}" dt="2021-07-27T14:23:22.231" v="27"/>
          <ac:spMkLst>
            <pc:docMk/>
            <pc:sldMk cId="727447012" sldId="303"/>
            <ac:spMk id="16" creationId="{B758562B-C845-4C4D-9EE6-FA8AAF34760E}"/>
          </ac:spMkLst>
        </pc:spChg>
        <pc:spChg chg="add del mod">
          <ac:chgData name="ALEXANDRE" userId="734048d45b8f99b5" providerId="LiveId" clId="{3AC02F9F-82A7-4E20-ABCE-0499432E30A9}" dt="2021-07-27T14:23:22.231" v="27"/>
          <ac:spMkLst>
            <pc:docMk/>
            <pc:sldMk cId="727447012" sldId="303"/>
            <ac:spMk id="17" creationId="{34D14238-AD52-4ECF-82A7-CFD6A886C21F}"/>
          </ac:spMkLst>
        </pc:spChg>
        <pc:spChg chg="add del mod">
          <ac:chgData name="ALEXANDRE" userId="734048d45b8f99b5" providerId="LiveId" clId="{3AC02F9F-82A7-4E20-ABCE-0499432E30A9}" dt="2021-07-27T14:23:22.231" v="27"/>
          <ac:spMkLst>
            <pc:docMk/>
            <pc:sldMk cId="727447012" sldId="303"/>
            <ac:spMk id="18" creationId="{0163F882-7C93-4628-8E4A-6477B32C0C37}"/>
          </ac:spMkLst>
        </pc:spChg>
        <pc:spChg chg="add del mod">
          <ac:chgData name="ALEXANDRE" userId="734048d45b8f99b5" providerId="LiveId" clId="{3AC02F9F-82A7-4E20-ABCE-0499432E30A9}" dt="2021-07-27T14:23:22.231" v="27"/>
          <ac:spMkLst>
            <pc:docMk/>
            <pc:sldMk cId="727447012" sldId="303"/>
            <ac:spMk id="19" creationId="{4905E7A8-D672-45A6-960E-241D370B8CD7}"/>
          </ac:spMkLst>
        </pc:spChg>
        <pc:spChg chg="add del mod">
          <ac:chgData name="ALEXANDRE" userId="734048d45b8f99b5" providerId="LiveId" clId="{3AC02F9F-82A7-4E20-ABCE-0499432E30A9}" dt="2021-07-27T14:23:22.231" v="27"/>
          <ac:spMkLst>
            <pc:docMk/>
            <pc:sldMk cId="727447012" sldId="303"/>
            <ac:spMk id="20" creationId="{9663F5FA-61C1-45CF-8BC3-FA2FE163CC24}"/>
          </ac:spMkLst>
        </pc:spChg>
        <pc:spChg chg="add">
          <ac:chgData name="ALEXANDRE" userId="734048d45b8f99b5" providerId="LiveId" clId="{3AC02F9F-82A7-4E20-ABCE-0499432E30A9}" dt="2021-07-27T14:24:45.259" v="29" actId="26606"/>
          <ac:spMkLst>
            <pc:docMk/>
            <pc:sldMk cId="727447012" sldId="303"/>
            <ac:spMk id="71" creationId="{E49CC64F-7275-4E33-961B-0C5CDC439875}"/>
          </ac:spMkLst>
        </pc:spChg>
        <pc:picChg chg="add mod">
          <ac:chgData name="ALEXANDRE" userId="734048d45b8f99b5" providerId="LiveId" clId="{3AC02F9F-82A7-4E20-ABCE-0499432E30A9}" dt="2021-07-27T14:24:45.259" v="29" actId="26606"/>
          <ac:picMkLst>
            <pc:docMk/>
            <pc:sldMk cId="727447012" sldId="303"/>
            <ac:picMk id="10242" creationId="{121A1175-90CE-4073-89C7-64D8CBB7DC61}"/>
          </ac:picMkLst>
        </pc:picChg>
      </pc:sldChg>
      <pc:sldChg chg="addSp delSp modSp new mod ord">
        <pc:chgData name="ALEXANDRE" userId="734048d45b8f99b5" providerId="LiveId" clId="{3AC02F9F-82A7-4E20-ABCE-0499432E30A9}" dt="2021-07-27T14:47:37.093" v="108" actId="12100"/>
        <pc:sldMkLst>
          <pc:docMk/>
          <pc:sldMk cId="278533699" sldId="304"/>
        </pc:sldMkLst>
        <pc:spChg chg="mod">
          <ac:chgData name="ALEXANDRE" userId="734048d45b8f99b5" providerId="LiveId" clId="{3AC02F9F-82A7-4E20-ABCE-0499432E30A9}" dt="2021-07-27T14:47:30.731" v="107" actId="1076"/>
          <ac:spMkLst>
            <pc:docMk/>
            <pc:sldMk cId="278533699" sldId="304"/>
            <ac:spMk id="2" creationId="{F79D7DDC-1B6E-45EA-B713-C6D6BA6970F5}"/>
          </ac:spMkLst>
        </pc:spChg>
        <pc:spChg chg="del">
          <ac:chgData name="ALEXANDRE" userId="734048d45b8f99b5" providerId="LiveId" clId="{3AC02F9F-82A7-4E20-ABCE-0499432E30A9}" dt="2021-07-27T14:44:25.977" v="76" actId="1032"/>
          <ac:spMkLst>
            <pc:docMk/>
            <pc:sldMk cId="278533699" sldId="304"/>
            <ac:spMk id="3" creationId="{3CA38BDB-01B2-4E26-8B97-758C79DFCD84}"/>
          </ac:spMkLst>
        </pc:spChg>
        <pc:graphicFrameChg chg="add mod modGraphic">
          <ac:chgData name="ALEXANDRE" userId="734048d45b8f99b5" providerId="LiveId" clId="{3AC02F9F-82A7-4E20-ABCE-0499432E30A9}" dt="2021-07-27T14:47:37.093" v="108" actId="12100"/>
          <ac:graphicFrameMkLst>
            <pc:docMk/>
            <pc:sldMk cId="278533699" sldId="304"/>
            <ac:graphicFrameMk id="4" creationId="{F94ABCED-26D7-4B49-B364-FE009709E5B2}"/>
          </ac:graphicFrameMkLst>
        </pc:graphicFrameChg>
      </pc:sldChg>
      <pc:sldChg chg="new del">
        <pc:chgData name="ALEXANDRE" userId="734048d45b8f99b5" providerId="LiveId" clId="{3AC02F9F-82A7-4E20-ABCE-0499432E30A9}" dt="2021-07-27T14:43:36.057" v="51" actId="680"/>
        <pc:sldMkLst>
          <pc:docMk/>
          <pc:sldMk cId="3210156027" sldId="304"/>
        </pc:sldMkLst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3478445138" sldId="304"/>
        </pc:sldMkLst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1332289323" sldId="305"/>
        </pc:sldMkLst>
      </pc:sldChg>
      <pc:sldChg chg="modSp add">
        <pc:chgData name="ALEXANDRE" userId="734048d45b8f99b5" providerId="LiveId" clId="{3AC02F9F-82A7-4E20-ABCE-0499432E30A9}" dt="2021-07-27T14:50:16.316" v="116"/>
        <pc:sldMkLst>
          <pc:docMk/>
          <pc:sldMk cId="2585133974" sldId="305"/>
        </pc:sldMkLst>
        <pc:graphicFrameChg chg="mod">
          <ac:chgData name="ALEXANDRE" userId="734048d45b8f99b5" providerId="LiveId" clId="{3AC02F9F-82A7-4E20-ABCE-0499432E30A9}" dt="2021-07-27T14:50:16.316" v="116"/>
          <ac:graphicFrameMkLst>
            <pc:docMk/>
            <pc:sldMk cId="2585133974" sldId="305"/>
            <ac:graphicFrameMk id="4" creationId="{F94ABCED-26D7-4B49-B364-FE009709E5B2}"/>
          </ac:graphicFrameMkLst>
        </pc:graphicFrameChg>
      </pc:sldChg>
      <pc:sldChg chg="addSp delSp modSp new mod">
        <pc:chgData name="ALEXANDRE" userId="734048d45b8f99b5" providerId="LiveId" clId="{3AC02F9F-82A7-4E20-ABCE-0499432E30A9}" dt="2021-07-27T14:52:12.806" v="177" actId="255"/>
        <pc:sldMkLst>
          <pc:docMk/>
          <pc:sldMk cId="788298811" sldId="306"/>
        </pc:sldMkLst>
        <pc:spChg chg="mod">
          <ac:chgData name="ALEXANDRE" userId="734048d45b8f99b5" providerId="LiveId" clId="{3AC02F9F-82A7-4E20-ABCE-0499432E30A9}" dt="2021-07-27T14:52:02.714" v="172" actId="1076"/>
          <ac:spMkLst>
            <pc:docMk/>
            <pc:sldMk cId="788298811" sldId="306"/>
            <ac:spMk id="2" creationId="{748C6A52-E9EB-430E-A532-78EB21A14F92}"/>
          </ac:spMkLst>
        </pc:spChg>
        <pc:spChg chg="del">
          <ac:chgData name="ALEXANDRE" userId="734048d45b8f99b5" providerId="LiveId" clId="{3AC02F9F-82A7-4E20-ABCE-0499432E30A9}" dt="2021-07-27T14:51:06.151" v="140" actId="478"/>
          <ac:spMkLst>
            <pc:docMk/>
            <pc:sldMk cId="788298811" sldId="306"/>
            <ac:spMk id="3" creationId="{84525BA8-00E6-4061-B2D1-8590CC884EF8}"/>
          </ac:spMkLst>
        </pc:spChg>
        <pc:spChg chg="add mod">
          <ac:chgData name="ALEXANDRE" userId="734048d45b8f99b5" providerId="LiveId" clId="{3AC02F9F-82A7-4E20-ABCE-0499432E30A9}" dt="2021-07-27T14:52:12.806" v="177" actId="255"/>
          <ac:spMkLst>
            <pc:docMk/>
            <pc:sldMk cId="788298811" sldId="306"/>
            <ac:spMk id="4" creationId="{1AA5C36D-5FAF-4DD8-8082-2AAC57927D44}"/>
          </ac:spMkLst>
        </pc:spChg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1633191711" sldId="306"/>
        </pc:sldMkLst>
      </pc:sldChg>
      <pc:sldChg chg="addSp delSp modSp new mod">
        <pc:chgData name="ALEXANDRE" userId="734048d45b8f99b5" providerId="LiveId" clId="{3AC02F9F-82A7-4E20-ABCE-0499432E30A9}" dt="2021-07-27T15:03:00.967" v="304" actId="1076"/>
        <pc:sldMkLst>
          <pc:docMk/>
          <pc:sldMk cId="2977593817" sldId="307"/>
        </pc:sldMkLst>
        <pc:spChg chg="mod">
          <ac:chgData name="ALEXANDRE" userId="734048d45b8f99b5" providerId="LiveId" clId="{3AC02F9F-82A7-4E20-ABCE-0499432E30A9}" dt="2021-07-27T15:03:00.967" v="304" actId="1076"/>
          <ac:spMkLst>
            <pc:docMk/>
            <pc:sldMk cId="2977593817" sldId="307"/>
            <ac:spMk id="2" creationId="{3ACBD028-1717-4DB5-BEB6-972DFF33B246}"/>
          </ac:spMkLst>
        </pc:spChg>
        <pc:spChg chg="del">
          <ac:chgData name="ALEXANDRE" userId="734048d45b8f99b5" providerId="LiveId" clId="{3AC02F9F-82A7-4E20-ABCE-0499432E30A9}" dt="2021-07-27T14:53:43.704" v="188" actId="478"/>
          <ac:spMkLst>
            <pc:docMk/>
            <pc:sldMk cId="2977593817" sldId="307"/>
            <ac:spMk id="3" creationId="{08368668-6F71-400D-9A61-2AB0E79AFCAB}"/>
          </ac:spMkLst>
        </pc:spChg>
        <pc:spChg chg="add mod">
          <ac:chgData name="ALEXANDRE" userId="734048d45b8f99b5" providerId="LiveId" clId="{3AC02F9F-82A7-4E20-ABCE-0499432E30A9}" dt="2021-07-27T14:54:53.977" v="214" actId="113"/>
          <ac:spMkLst>
            <pc:docMk/>
            <pc:sldMk cId="2977593817" sldId="307"/>
            <ac:spMk id="4" creationId="{E6B4832C-6189-447C-8F81-AD80CC698A1A}"/>
          </ac:spMkLst>
        </pc:spChg>
        <pc:picChg chg="add del mod">
          <ac:chgData name="ALEXANDRE" userId="734048d45b8f99b5" providerId="LiveId" clId="{3AC02F9F-82A7-4E20-ABCE-0499432E30A9}" dt="2021-07-27T14:54:21.463" v="191" actId="478"/>
          <ac:picMkLst>
            <pc:docMk/>
            <pc:sldMk cId="2977593817" sldId="307"/>
            <ac:picMk id="11266" creationId="{7BACCA42-F788-4465-89EA-7F70643DAF18}"/>
          </ac:picMkLst>
        </pc:picChg>
        <pc:picChg chg="add mod">
          <ac:chgData name="ALEXANDRE" userId="734048d45b8f99b5" providerId="LiveId" clId="{3AC02F9F-82A7-4E20-ABCE-0499432E30A9}" dt="2021-07-27T15:02:48.996" v="299" actId="167"/>
          <ac:picMkLst>
            <pc:docMk/>
            <pc:sldMk cId="2977593817" sldId="307"/>
            <ac:picMk id="11268" creationId="{543294AE-CEB8-455A-8E28-52BC95A319B4}"/>
          </ac:picMkLst>
        </pc:picChg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4204872342" sldId="307"/>
        </pc:sldMkLst>
      </pc:sldChg>
      <pc:sldChg chg="addSp delSp modSp add mod delAnim modAnim chgLayout">
        <pc:chgData name="ALEXANDRE" userId="734048d45b8f99b5" providerId="LiveId" clId="{3AC02F9F-82A7-4E20-ABCE-0499432E30A9}" dt="2021-07-27T18:52:56.385" v="804" actId="1076"/>
        <pc:sldMkLst>
          <pc:docMk/>
          <pc:sldMk cId="1178099259" sldId="308"/>
        </pc:sldMkLst>
        <pc:spChg chg="del mod ord">
          <ac:chgData name="ALEXANDRE" userId="734048d45b8f99b5" providerId="LiveId" clId="{3AC02F9F-82A7-4E20-ABCE-0499432E30A9}" dt="2021-07-27T18:50:38.534" v="753" actId="478"/>
          <ac:spMkLst>
            <pc:docMk/>
            <pc:sldMk cId="1178099259" sldId="308"/>
            <ac:spMk id="2" creationId="{3ACBD028-1717-4DB5-BEB6-972DFF33B246}"/>
          </ac:spMkLst>
        </pc:spChg>
        <pc:spChg chg="add del mod ord">
          <ac:chgData name="ALEXANDRE" userId="734048d45b8f99b5" providerId="LiveId" clId="{3AC02F9F-82A7-4E20-ABCE-0499432E30A9}" dt="2021-07-27T18:49:24.718" v="709" actId="478"/>
          <ac:spMkLst>
            <pc:docMk/>
            <pc:sldMk cId="1178099259" sldId="308"/>
            <ac:spMk id="3" creationId="{AD499A67-112A-44B3-BD26-23420D2D6CB3}"/>
          </ac:spMkLst>
        </pc:spChg>
        <pc:spChg chg="del">
          <ac:chgData name="ALEXANDRE" userId="734048d45b8f99b5" providerId="LiveId" clId="{3AC02F9F-82A7-4E20-ABCE-0499432E30A9}" dt="2021-07-27T14:57:39.068" v="217" actId="478"/>
          <ac:spMkLst>
            <pc:docMk/>
            <pc:sldMk cId="1178099259" sldId="308"/>
            <ac:spMk id="4" creationId="{E6B4832C-6189-447C-8F81-AD80CC698A1A}"/>
          </ac:spMkLst>
        </pc:spChg>
        <pc:spChg chg="mod">
          <ac:chgData name="ALEXANDRE" userId="734048d45b8f99b5" providerId="LiveId" clId="{3AC02F9F-82A7-4E20-ABCE-0499432E30A9}" dt="2021-07-27T15:00:41.950" v="287" actId="1076"/>
          <ac:spMkLst>
            <pc:docMk/>
            <pc:sldMk cId="1178099259" sldId="308"/>
            <ac:spMk id="7" creationId="{D1157B86-29B8-41F4-8B04-10BF1882A8C0}"/>
          </ac:spMkLst>
        </pc:spChg>
        <pc:spChg chg="add del mod">
          <ac:chgData name="ALEXANDRE" userId="734048d45b8f99b5" providerId="LiveId" clId="{3AC02F9F-82A7-4E20-ABCE-0499432E30A9}" dt="2021-07-27T18:49:51.868" v="719" actId="478"/>
          <ac:spMkLst>
            <pc:docMk/>
            <pc:sldMk cId="1178099259" sldId="308"/>
            <ac:spMk id="8" creationId="{B7758864-8514-4785-AFB2-BDA4E2DB3CD1}"/>
          </ac:spMkLst>
        </pc:spChg>
        <pc:spChg chg="add del mod">
          <ac:chgData name="ALEXANDRE" userId="734048d45b8f99b5" providerId="LiveId" clId="{3AC02F9F-82A7-4E20-ABCE-0499432E30A9}" dt="2021-07-27T18:49:57.712" v="723" actId="478"/>
          <ac:spMkLst>
            <pc:docMk/>
            <pc:sldMk cId="1178099259" sldId="308"/>
            <ac:spMk id="9" creationId="{1FD7D386-5B19-49AA-925E-79BC179A4169}"/>
          </ac:spMkLst>
        </pc:spChg>
        <pc:spChg chg="add del mod">
          <ac:chgData name="ALEXANDRE" userId="734048d45b8f99b5" providerId="LiveId" clId="{3AC02F9F-82A7-4E20-ABCE-0499432E30A9}" dt="2021-07-27T18:49:26.764" v="710" actId="478"/>
          <ac:spMkLst>
            <pc:docMk/>
            <pc:sldMk cId="1178099259" sldId="308"/>
            <ac:spMk id="14" creationId="{0020EB61-7AF8-4AE0-9E62-0B189F759E18}"/>
          </ac:spMkLst>
        </pc:spChg>
        <pc:spChg chg="add del mod">
          <ac:chgData name="ALEXANDRE" userId="734048d45b8f99b5" providerId="LiveId" clId="{3AC02F9F-82A7-4E20-ABCE-0499432E30A9}" dt="2021-07-27T18:50:41.353" v="754" actId="478"/>
          <ac:spMkLst>
            <pc:docMk/>
            <pc:sldMk cId="1178099259" sldId="308"/>
            <ac:spMk id="16" creationId="{FBCABDAA-8342-4804-8239-F8311B878263}"/>
          </ac:spMkLst>
        </pc:spChg>
        <pc:spChg chg="add mod">
          <ac:chgData name="ALEXANDRE" userId="734048d45b8f99b5" providerId="LiveId" clId="{3AC02F9F-82A7-4E20-ABCE-0499432E30A9}" dt="2021-07-27T18:52:03.850" v="782" actId="113"/>
          <ac:spMkLst>
            <pc:docMk/>
            <pc:sldMk cId="1178099259" sldId="308"/>
            <ac:spMk id="18" creationId="{17F6D939-1459-41F3-8726-90F20CDF99F0}"/>
          </ac:spMkLst>
        </pc:spChg>
        <pc:spChg chg="add mod">
          <ac:chgData name="ALEXANDRE" userId="734048d45b8f99b5" providerId="LiveId" clId="{3AC02F9F-82A7-4E20-ABCE-0499432E30A9}" dt="2021-07-27T18:52:44.019" v="801" actId="1076"/>
          <ac:spMkLst>
            <pc:docMk/>
            <pc:sldMk cId="1178099259" sldId="308"/>
            <ac:spMk id="19" creationId="{FF6AFC3C-382B-44B0-9E38-CBD44EFCC098}"/>
          </ac:spMkLst>
        </pc:spChg>
        <pc:grpChg chg="add del mod">
          <ac:chgData name="ALEXANDRE" userId="734048d45b8f99b5" providerId="LiveId" clId="{3AC02F9F-82A7-4E20-ABCE-0499432E30A9}" dt="2021-07-27T18:49:51.868" v="719" actId="478"/>
          <ac:grpSpMkLst>
            <pc:docMk/>
            <pc:sldMk cId="1178099259" sldId="308"/>
            <ac:grpSpMk id="5" creationId="{366D89B3-0546-4842-9B5D-7B204F961D8E}"/>
          </ac:grpSpMkLst>
        </pc:grpChg>
        <pc:grpChg chg="add del mod">
          <ac:chgData name="ALEXANDRE" userId="734048d45b8f99b5" providerId="LiveId" clId="{3AC02F9F-82A7-4E20-ABCE-0499432E30A9}" dt="2021-07-27T18:49:53.705" v="720" actId="478"/>
          <ac:grpSpMkLst>
            <pc:docMk/>
            <pc:sldMk cId="1178099259" sldId="308"/>
            <ac:grpSpMk id="10" creationId="{A45BFB83-0284-464B-B399-A71A3FEBE250}"/>
          </ac:grpSpMkLst>
        </pc:grpChg>
        <pc:picChg chg="mod">
          <ac:chgData name="ALEXANDRE" userId="734048d45b8f99b5" providerId="LiveId" clId="{3AC02F9F-82A7-4E20-ABCE-0499432E30A9}" dt="2021-07-27T15:00:41.950" v="287" actId="1076"/>
          <ac:picMkLst>
            <pc:docMk/>
            <pc:sldMk cId="1178099259" sldId="308"/>
            <ac:picMk id="6" creationId="{B42D94DC-A9E8-4C53-A4D8-BA1436135B3B}"/>
          </ac:picMkLst>
        </pc:picChg>
        <pc:picChg chg="mod">
          <ac:chgData name="ALEXANDRE" userId="734048d45b8f99b5" providerId="LiveId" clId="{3AC02F9F-82A7-4E20-ABCE-0499432E30A9}" dt="2021-07-27T15:00:41.950" v="287" actId="1076"/>
          <ac:picMkLst>
            <pc:docMk/>
            <pc:sldMk cId="1178099259" sldId="308"/>
            <ac:picMk id="11" creationId="{CBC592F9-A277-4CBA-8EA9-28E9EC3370B9}"/>
          </ac:picMkLst>
        </pc:picChg>
        <pc:picChg chg="mod">
          <ac:chgData name="ALEXANDRE" userId="734048d45b8f99b5" providerId="LiveId" clId="{3AC02F9F-82A7-4E20-ABCE-0499432E30A9}" dt="2021-07-27T15:00:41.950" v="287" actId="1076"/>
          <ac:picMkLst>
            <pc:docMk/>
            <pc:sldMk cId="1178099259" sldId="308"/>
            <ac:picMk id="12" creationId="{54369180-F898-47B7-9DC1-00EE134C9D4B}"/>
          </ac:picMkLst>
        </pc:picChg>
        <pc:picChg chg="add mod">
          <ac:chgData name="ALEXANDRE" userId="734048d45b8f99b5" providerId="LiveId" clId="{3AC02F9F-82A7-4E20-ABCE-0499432E30A9}" dt="2021-07-27T18:50:00.264" v="725" actId="571"/>
          <ac:picMkLst>
            <pc:docMk/>
            <pc:sldMk cId="1178099259" sldId="308"/>
            <ac:picMk id="17" creationId="{58BB6064-1531-4485-ADB3-B23F2183EE66}"/>
          </ac:picMkLst>
        </pc:picChg>
        <pc:picChg chg="del">
          <ac:chgData name="ALEXANDRE" userId="734048d45b8f99b5" providerId="LiveId" clId="{3AC02F9F-82A7-4E20-ABCE-0499432E30A9}" dt="2021-07-27T14:57:32.786" v="216" actId="478"/>
          <ac:picMkLst>
            <pc:docMk/>
            <pc:sldMk cId="1178099259" sldId="308"/>
            <ac:picMk id="11268" creationId="{543294AE-CEB8-455A-8E28-52BC95A319B4}"/>
          </ac:picMkLst>
        </pc:picChg>
        <pc:picChg chg="add mod">
          <ac:chgData name="ALEXANDRE" userId="734048d45b8f99b5" providerId="LiveId" clId="{3AC02F9F-82A7-4E20-ABCE-0499432E30A9}" dt="2021-07-27T18:50:55.376" v="765" actId="1076"/>
          <ac:picMkLst>
            <pc:docMk/>
            <pc:sldMk cId="1178099259" sldId="308"/>
            <ac:picMk id="15362" creationId="{CC60C42C-A686-45F7-B4B0-6BBFD1FA7565}"/>
          </ac:picMkLst>
        </pc:picChg>
        <pc:cxnChg chg="add mod">
          <ac:chgData name="ALEXANDRE" userId="734048d45b8f99b5" providerId="LiveId" clId="{3AC02F9F-82A7-4E20-ABCE-0499432E30A9}" dt="2021-07-27T18:52:56.385" v="804" actId="1076"/>
          <ac:cxnSpMkLst>
            <pc:docMk/>
            <pc:sldMk cId="1178099259" sldId="308"/>
            <ac:cxnSpMk id="21" creationId="{2A1F37F3-4ED3-4A19-89EF-28EA7B3E1B18}"/>
          </ac:cxnSpMkLst>
        </pc:cxnChg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3624484951" sldId="308"/>
        </pc:sldMkLst>
      </pc:sldChg>
      <pc:sldChg chg="addSp delSp modSp new mod setBg">
        <pc:chgData name="ALEXANDRE" userId="734048d45b8f99b5" providerId="LiveId" clId="{3AC02F9F-82A7-4E20-ABCE-0499432E30A9}" dt="2021-07-27T15:07:42.897" v="353" actId="404"/>
        <pc:sldMkLst>
          <pc:docMk/>
          <pc:sldMk cId="829162018" sldId="309"/>
        </pc:sldMkLst>
        <pc:spChg chg="mod ord">
          <ac:chgData name="ALEXANDRE" userId="734048d45b8f99b5" providerId="LiveId" clId="{3AC02F9F-82A7-4E20-ABCE-0499432E30A9}" dt="2021-07-27T15:07:42.897" v="353" actId="404"/>
          <ac:spMkLst>
            <pc:docMk/>
            <pc:sldMk cId="829162018" sldId="309"/>
            <ac:spMk id="2" creationId="{39B0157A-DB7B-4236-9B99-A8FC0BC621B7}"/>
          </ac:spMkLst>
        </pc:spChg>
        <pc:spChg chg="del">
          <ac:chgData name="ALEXANDRE" userId="734048d45b8f99b5" providerId="LiveId" clId="{3AC02F9F-82A7-4E20-ABCE-0499432E30A9}" dt="2021-07-27T15:04:44.596" v="325" actId="26606"/>
          <ac:spMkLst>
            <pc:docMk/>
            <pc:sldMk cId="829162018" sldId="309"/>
            <ac:spMk id="3" creationId="{5CD24D3A-AF6C-4D87-ABF8-CA1463BD6A52}"/>
          </ac:spMkLst>
        </pc:spChg>
        <pc:spChg chg="add">
          <ac:chgData name="ALEXANDRE" userId="734048d45b8f99b5" providerId="LiveId" clId="{3AC02F9F-82A7-4E20-ABCE-0499432E30A9}" dt="2021-07-27T15:04:44.596" v="325" actId="26606"/>
          <ac:spMkLst>
            <pc:docMk/>
            <pc:sldMk cId="829162018" sldId="309"/>
            <ac:spMk id="71" creationId="{37C89E4B-3C9F-44B9-8B86-D9E3D112D8EC}"/>
          </ac:spMkLst>
        </pc:spChg>
        <pc:picChg chg="add mod">
          <ac:chgData name="ALEXANDRE" userId="734048d45b8f99b5" providerId="LiveId" clId="{3AC02F9F-82A7-4E20-ABCE-0499432E30A9}" dt="2021-07-27T15:04:44.596" v="325" actId="26606"/>
          <ac:picMkLst>
            <pc:docMk/>
            <pc:sldMk cId="829162018" sldId="309"/>
            <ac:picMk id="16386" creationId="{CF9689D3-DE7A-4FD2-80B3-BBD42EE7D21F}"/>
          </ac:picMkLst>
        </pc:picChg>
        <pc:cxnChg chg="add">
          <ac:chgData name="ALEXANDRE" userId="734048d45b8f99b5" providerId="LiveId" clId="{3AC02F9F-82A7-4E20-ABCE-0499432E30A9}" dt="2021-07-27T15:04:44.596" v="325" actId="26606"/>
          <ac:cxnSpMkLst>
            <pc:docMk/>
            <pc:sldMk cId="829162018" sldId="309"/>
            <ac:cxnSpMk id="73" creationId="{AA2EAA10-076F-46BD-8F0F-B9A2FB77A85C}"/>
          </ac:cxnSpMkLst>
        </pc:cxnChg>
        <pc:cxnChg chg="add">
          <ac:chgData name="ALEXANDRE" userId="734048d45b8f99b5" providerId="LiveId" clId="{3AC02F9F-82A7-4E20-ABCE-0499432E30A9}" dt="2021-07-27T15:04:44.596" v="325" actId="26606"/>
          <ac:cxnSpMkLst>
            <pc:docMk/>
            <pc:sldMk cId="829162018" sldId="309"/>
            <ac:cxnSpMk id="75" creationId="{D891E407-403B-4764-86C9-33A56D3BCAA3}"/>
          </ac:cxnSpMkLst>
        </pc:cxnChg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3626132569" sldId="309"/>
        </pc:sldMkLst>
      </pc:sldChg>
      <pc:sldChg chg="addSp delSp modSp new mod">
        <pc:chgData name="ALEXANDRE" userId="734048d45b8f99b5" providerId="LiveId" clId="{3AC02F9F-82A7-4E20-ABCE-0499432E30A9}" dt="2021-07-27T15:05:58.501" v="349" actId="1076"/>
        <pc:sldMkLst>
          <pc:docMk/>
          <pc:sldMk cId="1869652512" sldId="310"/>
        </pc:sldMkLst>
        <pc:spChg chg="mod">
          <ac:chgData name="ALEXANDRE" userId="734048d45b8f99b5" providerId="LiveId" clId="{3AC02F9F-82A7-4E20-ABCE-0499432E30A9}" dt="2021-07-27T15:05:58.501" v="349" actId="1076"/>
          <ac:spMkLst>
            <pc:docMk/>
            <pc:sldMk cId="1869652512" sldId="310"/>
            <ac:spMk id="2" creationId="{2980D562-91A3-4FAE-A3C0-1C331612384B}"/>
          </ac:spMkLst>
        </pc:spChg>
        <pc:spChg chg="del">
          <ac:chgData name="ALEXANDRE" userId="734048d45b8f99b5" providerId="LiveId" clId="{3AC02F9F-82A7-4E20-ABCE-0499432E30A9}" dt="2021-07-27T15:05:19.553" v="342" actId="478"/>
          <ac:spMkLst>
            <pc:docMk/>
            <pc:sldMk cId="1869652512" sldId="310"/>
            <ac:spMk id="3" creationId="{9ABCDF78-F8B9-400A-98D5-FB7ACACA8BD4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5" creationId="{3D912912-E761-482D-B628-DB4A342BA84E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6" creationId="{E88D3667-3AC3-4641-B948-147AB9549F1D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7" creationId="{91CE8B7D-AE88-4D3E-8293-9C5B4F8C4D13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8" creationId="{DE66D4C6-0366-4D06-B275-AA36D82D971E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9" creationId="{D9E579F3-5DAC-466B-A926-038EDBA9E3C9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10" creationId="{9DC25E74-CA52-4976-BF7C-96647E0A5852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11" creationId="{C260F194-0110-4692-A98D-F121EB1541CC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12" creationId="{E6AEDDE7-FD6C-484E-B699-0EDF300124EE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14" creationId="{DB01CC8C-DB23-47F7-A6D8-E64463B067F1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15" creationId="{F0EA9556-2D1B-45D6-BA45-CC170B5D6766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16" creationId="{DBED54DE-6F7B-418B-A6B7-C532794FFD69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17" creationId="{1EF241E5-668F-4016-AB53-6EB5A64BB7B4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18" creationId="{22DA7156-6D98-42C4-9EDD-9A65E131B2AC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19" creationId="{9F143A31-1FB8-4C03-B2D1-171653C4989B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20" creationId="{6040FC16-4961-42B8-B5A5-371EE5522C7D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21" creationId="{6D082B9C-A1AE-473D-AB93-EF01067C776C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23" creationId="{8EBBC4B5-BC5E-449C-9B53-D24DC465B6F9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24" creationId="{35101B3C-84B9-4A3E-868A-A78999AB9344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25" creationId="{503648DE-5CFF-47E9-93E2-4689F86055D3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26" creationId="{E57C86DB-FCB3-4FAE-9DE5-34DD09074EEC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27" creationId="{5BDCDC45-8221-469A-80BA-AFE0E30E09B8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28" creationId="{A0D8F318-56E9-4821-8796-65E97AE9B480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29" creationId="{C39FE54C-59EF-473C-89D1-80260DBB6D3F}"/>
          </ac:spMkLst>
        </pc:spChg>
        <pc:spChg chg="mod">
          <ac:chgData name="ALEXANDRE" userId="734048d45b8f99b5" providerId="LiveId" clId="{3AC02F9F-82A7-4E20-ABCE-0499432E30A9}" dt="2021-07-27T15:05:55.253" v="348" actId="1076"/>
          <ac:spMkLst>
            <pc:docMk/>
            <pc:sldMk cId="1869652512" sldId="310"/>
            <ac:spMk id="30" creationId="{D4CF6345-D8E1-4B9A-8E77-86601CDC202B}"/>
          </ac:spMkLst>
        </pc:spChg>
        <pc:grpChg chg="add mod">
          <ac:chgData name="ALEXANDRE" userId="734048d45b8f99b5" providerId="LiveId" clId="{3AC02F9F-82A7-4E20-ABCE-0499432E30A9}" dt="2021-07-27T15:05:55.253" v="348" actId="1076"/>
          <ac:grpSpMkLst>
            <pc:docMk/>
            <pc:sldMk cId="1869652512" sldId="310"/>
            <ac:grpSpMk id="4" creationId="{D4C5D15C-E364-4CE8-BADF-6E6C98FDAE99}"/>
          </ac:grpSpMkLst>
        </pc:grpChg>
        <pc:grpChg chg="add mod">
          <ac:chgData name="ALEXANDRE" userId="734048d45b8f99b5" providerId="LiveId" clId="{3AC02F9F-82A7-4E20-ABCE-0499432E30A9}" dt="2021-07-27T15:05:55.253" v="348" actId="1076"/>
          <ac:grpSpMkLst>
            <pc:docMk/>
            <pc:sldMk cId="1869652512" sldId="310"/>
            <ac:grpSpMk id="13" creationId="{B41737F8-FFFF-4BAC-ACD8-9A179EFEDB1F}"/>
          </ac:grpSpMkLst>
        </pc:grpChg>
        <pc:grpChg chg="add mod">
          <ac:chgData name="ALEXANDRE" userId="734048d45b8f99b5" providerId="LiveId" clId="{3AC02F9F-82A7-4E20-ABCE-0499432E30A9}" dt="2021-07-27T15:05:55.253" v="348" actId="1076"/>
          <ac:grpSpMkLst>
            <pc:docMk/>
            <pc:sldMk cId="1869652512" sldId="310"/>
            <ac:grpSpMk id="22" creationId="{90E9925A-7034-4871-A502-D63FCF5300A7}"/>
          </ac:grpSpMkLst>
        </pc:grpChg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3910420308" sldId="310"/>
        </pc:sldMkLst>
      </pc:sldChg>
      <pc:sldChg chg="addSp delSp modSp new mod setBg">
        <pc:chgData name="ALEXANDRE" userId="734048d45b8f99b5" providerId="LiveId" clId="{3AC02F9F-82A7-4E20-ABCE-0499432E30A9}" dt="2021-07-27T17:21:00.422" v="380" actId="26606"/>
        <pc:sldMkLst>
          <pc:docMk/>
          <pc:sldMk cId="1897159956" sldId="311"/>
        </pc:sldMkLst>
        <pc:spChg chg="mod ord">
          <ac:chgData name="ALEXANDRE" userId="734048d45b8f99b5" providerId="LiveId" clId="{3AC02F9F-82A7-4E20-ABCE-0499432E30A9}" dt="2021-07-27T17:21:00.422" v="380" actId="26606"/>
          <ac:spMkLst>
            <pc:docMk/>
            <pc:sldMk cId="1897159956" sldId="311"/>
            <ac:spMk id="2" creationId="{0066148F-89C9-4609-92F9-E1241B4E6F0E}"/>
          </ac:spMkLst>
        </pc:spChg>
        <pc:spChg chg="del">
          <ac:chgData name="ALEXANDRE" userId="734048d45b8f99b5" providerId="LiveId" clId="{3AC02F9F-82A7-4E20-ABCE-0499432E30A9}" dt="2021-07-27T17:20:09.969" v="355"/>
          <ac:spMkLst>
            <pc:docMk/>
            <pc:sldMk cId="1897159956" sldId="311"/>
            <ac:spMk id="3" creationId="{1A409BD1-E09B-4D35-8128-0587E27F9523}"/>
          </ac:spMkLst>
        </pc:spChg>
        <pc:spChg chg="add del mod">
          <ac:chgData name="ALEXANDRE" userId="734048d45b8f99b5" providerId="LiveId" clId="{3AC02F9F-82A7-4E20-ABCE-0499432E30A9}" dt="2021-07-27T17:21:00.422" v="380" actId="26606"/>
          <ac:spMkLst>
            <pc:docMk/>
            <pc:sldMk cId="1897159956" sldId="311"/>
            <ac:spMk id="4" creationId="{1EFE98B8-EFF0-4BCA-B901-D85CC80F9670}"/>
          </ac:spMkLst>
        </pc:spChg>
        <pc:spChg chg="add del">
          <ac:chgData name="ALEXANDRE" userId="734048d45b8f99b5" providerId="LiveId" clId="{3AC02F9F-82A7-4E20-ABCE-0499432E30A9}" dt="2021-07-27T17:21:00.422" v="380" actId="26606"/>
          <ac:spMkLst>
            <pc:docMk/>
            <pc:sldMk cId="1897159956" sldId="311"/>
            <ac:spMk id="71" creationId="{37C89E4B-3C9F-44B9-8B86-D9E3D112D8EC}"/>
          </ac:spMkLst>
        </pc:spChg>
        <pc:spChg chg="add del">
          <ac:chgData name="ALEXANDRE" userId="734048d45b8f99b5" providerId="LiveId" clId="{3AC02F9F-82A7-4E20-ABCE-0499432E30A9}" dt="2021-07-27T17:21:00.418" v="379" actId="26606"/>
          <ac:spMkLst>
            <pc:docMk/>
            <pc:sldMk cId="1897159956" sldId="311"/>
            <ac:spMk id="137" creationId="{4D4677D2-D5AC-4CF9-9EED-2B89D0A1C212}"/>
          </ac:spMkLst>
        </pc:spChg>
        <pc:spChg chg="add del">
          <ac:chgData name="ALEXANDRE" userId="734048d45b8f99b5" providerId="LiveId" clId="{3AC02F9F-82A7-4E20-ABCE-0499432E30A9}" dt="2021-07-27T17:21:00.418" v="379" actId="26606"/>
          <ac:spMkLst>
            <pc:docMk/>
            <pc:sldMk cId="1897159956" sldId="311"/>
            <ac:spMk id="139" creationId="{C6D54F7E-825A-4BBA-815F-35CCA8B97786}"/>
          </ac:spMkLst>
        </pc:spChg>
        <pc:spChg chg="add">
          <ac:chgData name="ALEXANDRE" userId="734048d45b8f99b5" providerId="LiveId" clId="{3AC02F9F-82A7-4E20-ABCE-0499432E30A9}" dt="2021-07-27T17:21:00.422" v="380" actId="26606"/>
          <ac:spMkLst>
            <pc:docMk/>
            <pc:sldMk cId="1897159956" sldId="311"/>
            <ac:spMk id="17414" creationId="{37C89E4B-3C9F-44B9-8B86-D9E3D112D8EC}"/>
          </ac:spMkLst>
        </pc:spChg>
        <pc:picChg chg="add del mod">
          <ac:chgData name="ALEXANDRE" userId="734048d45b8f99b5" providerId="LiveId" clId="{3AC02F9F-82A7-4E20-ABCE-0499432E30A9}" dt="2021-07-27T17:20:54.326" v="376" actId="478"/>
          <ac:picMkLst>
            <pc:docMk/>
            <pc:sldMk cId="1897159956" sldId="311"/>
            <ac:picMk id="17410" creationId="{8BFBA664-573A-470E-9160-FB9E48336D6D}"/>
          </ac:picMkLst>
        </pc:picChg>
        <pc:picChg chg="add mod">
          <ac:chgData name="ALEXANDRE" userId="734048d45b8f99b5" providerId="LiveId" clId="{3AC02F9F-82A7-4E20-ABCE-0499432E30A9}" dt="2021-07-27T17:21:00.422" v="380" actId="26606"/>
          <ac:picMkLst>
            <pc:docMk/>
            <pc:sldMk cId="1897159956" sldId="311"/>
            <ac:picMk id="17412" creationId="{01055A86-D065-4440-BF96-765D2CE9FCED}"/>
          </ac:picMkLst>
        </pc:picChg>
        <pc:cxnChg chg="add del">
          <ac:chgData name="ALEXANDRE" userId="734048d45b8f99b5" providerId="LiveId" clId="{3AC02F9F-82A7-4E20-ABCE-0499432E30A9}" dt="2021-07-27T17:21:00.422" v="380" actId="26606"/>
          <ac:cxnSpMkLst>
            <pc:docMk/>
            <pc:sldMk cId="1897159956" sldId="311"/>
            <ac:cxnSpMk id="73" creationId="{AA2EAA10-076F-46BD-8F0F-B9A2FB77A85C}"/>
          </ac:cxnSpMkLst>
        </pc:cxnChg>
        <pc:cxnChg chg="add del">
          <ac:chgData name="ALEXANDRE" userId="734048d45b8f99b5" providerId="LiveId" clId="{3AC02F9F-82A7-4E20-ABCE-0499432E30A9}" dt="2021-07-27T17:21:00.422" v="380" actId="26606"/>
          <ac:cxnSpMkLst>
            <pc:docMk/>
            <pc:sldMk cId="1897159956" sldId="311"/>
            <ac:cxnSpMk id="75" creationId="{D891E407-403B-4764-86C9-33A56D3BCAA3}"/>
          </ac:cxnSpMkLst>
        </pc:cxnChg>
        <pc:cxnChg chg="add">
          <ac:chgData name="ALEXANDRE" userId="734048d45b8f99b5" providerId="LiveId" clId="{3AC02F9F-82A7-4E20-ABCE-0499432E30A9}" dt="2021-07-27T17:21:00.422" v="380" actId="26606"/>
          <ac:cxnSpMkLst>
            <pc:docMk/>
            <pc:sldMk cId="1897159956" sldId="311"/>
            <ac:cxnSpMk id="141" creationId="{D891E407-403B-4764-86C9-33A56D3BCAA3}"/>
          </ac:cxnSpMkLst>
        </pc:cxnChg>
        <pc:cxnChg chg="add">
          <ac:chgData name="ALEXANDRE" userId="734048d45b8f99b5" providerId="LiveId" clId="{3AC02F9F-82A7-4E20-ABCE-0499432E30A9}" dt="2021-07-27T17:21:00.422" v="380" actId="26606"/>
          <ac:cxnSpMkLst>
            <pc:docMk/>
            <pc:sldMk cId="1897159956" sldId="311"/>
            <ac:cxnSpMk id="17415" creationId="{AA2EAA10-076F-46BD-8F0F-B9A2FB77A85C}"/>
          </ac:cxnSpMkLst>
        </pc:cxnChg>
      </pc:sldChg>
      <pc:sldChg chg="addSp delSp modSp new mod">
        <pc:chgData name="ALEXANDRE" userId="734048d45b8f99b5" providerId="LiveId" clId="{3AC02F9F-82A7-4E20-ABCE-0499432E30A9}" dt="2021-07-27T18:42:47.250" v="610" actId="20577"/>
        <pc:sldMkLst>
          <pc:docMk/>
          <pc:sldMk cId="875008483" sldId="312"/>
        </pc:sldMkLst>
        <pc:spChg chg="mod">
          <ac:chgData name="ALEXANDRE" userId="734048d45b8f99b5" providerId="LiveId" clId="{3AC02F9F-82A7-4E20-ABCE-0499432E30A9}" dt="2021-07-27T18:42:47.250" v="610" actId="20577"/>
          <ac:spMkLst>
            <pc:docMk/>
            <pc:sldMk cId="875008483" sldId="312"/>
            <ac:spMk id="2" creationId="{0C6B631D-9340-480A-9A6F-5EAD99D2902A}"/>
          </ac:spMkLst>
        </pc:spChg>
        <pc:spChg chg="mod">
          <ac:chgData name="ALEXANDRE" userId="734048d45b8f99b5" providerId="LiveId" clId="{3AC02F9F-82A7-4E20-ABCE-0499432E30A9}" dt="2021-07-27T17:28:35.026" v="533" actId="113"/>
          <ac:spMkLst>
            <pc:docMk/>
            <pc:sldMk cId="875008483" sldId="312"/>
            <ac:spMk id="3" creationId="{EAF2024A-D023-4A11-86EA-62E044773104}"/>
          </ac:spMkLst>
        </pc:spChg>
        <pc:picChg chg="add del mod">
          <ac:chgData name="ALEXANDRE" userId="734048d45b8f99b5" providerId="LiveId" clId="{3AC02F9F-82A7-4E20-ABCE-0499432E30A9}" dt="2021-07-27T17:26:20.050" v="493" actId="478"/>
          <ac:picMkLst>
            <pc:docMk/>
            <pc:sldMk cId="875008483" sldId="312"/>
            <ac:picMk id="4" creationId="{D683342D-2E6B-49D4-B0F5-0DA7C0E3EE97}"/>
          </ac:picMkLst>
        </pc:picChg>
        <pc:picChg chg="add mod">
          <ac:chgData name="ALEXANDRE" userId="734048d45b8f99b5" providerId="LiveId" clId="{3AC02F9F-82A7-4E20-ABCE-0499432E30A9}" dt="2021-07-27T17:26:36.960" v="499" actId="1076"/>
          <ac:picMkLst>
            <pc:docMk/>
            <pc:sldMk cId="875008483" sldId="312"/>
            <ac:picMk id="20482" creationId="{41C4B891-2884-4119-A9BC-81DEB93C3124}"/>
          </ac:picMkLst>
        </pc:picChg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3850292454" sldId="312"/>
        </pc:sldMkLst>
      </pc:sldChg>
      <pc:sldChg chg="addSp delSp modSp add mod modAnim">
        <pc:chgData name="ALEXANDRE" userId="734048d45b8f99b5" providerId="LiveId" clId="{3AC02F9F-82A7-4E20-ABCE-0499432E30A9}" dt="2021-07-27T17:28:40.275" v="534" actId="113"/>
        <pc:sldMkLst>
          <pc:docMk/>
          <pc:sldMk cId="2612027067" sldId="313"/>
        </pc:sldMkLst>
        <pc:spChg chg="mod">
          <ac:chgData name="ALEXANDRE" userId="734048d45b8f99b5" providerId="LiveId" clId="{3AC02F9F-82A7-4E20-ABCE-0499432E30A9}" dt="2021-07-27T17:24:40.019" v="477" actId="1076"/>
          <ac:spMkLst>
            <pc:docMk/>
            <pc:sldMk cId="2612027067" sldId="313"/>
            <ac:spMk id="2" creationId="{0C6B631D-9340-480A-9A6F-5EAD99D2902A}"/>
          </ac:spMkLst>
        </pc:spChg>
        <pc:spChg chg="mod">
          <ac:chgData name="ALEXANDRE" userId="734048d45b8f99b5" providerId="LiveId" clId="{3AC02F9F-82A7-4E20-ABCE-0499432E30A9}" dt="2021-07-27T17:28:40.275" v="534" actId="113"/>
          <ac:spMkLst>
            <pc:docMk/>
            <pc:sldMk cId="2612027067" sldId="313"/>
            <ac:spMk id="3" creationId="{EAF2024A-D023-4A11-86EA-62E044773104}"/>
          </ac:spMkLst>
        </pc:spChg>
        <pc:spChg chg="add mod">
          <ac:chgData name="ALEXANDRE" userId="734048d45b8f99b5" providerId="LiveId" clId="{3AC02F9F-82A7-4E20-ABCE-0499432E30A9}" dt="2021-07-27T17:24:29.608" v="475" actId="208"/>
          <ac:spMkLst>
            <pc:docMk/>
            <pc:sldMk cId="2612027067" sldId="313"/>
            <ac:spMk id="5" creationId="{BBC511BA-603D-4F3D-BCB6-3E1EB084C6EB}"/>
          </ac:spMkLst>
        </pc:spChg>
        <pc:picChg chg="del">
          <ac:chgData name="ALEXANDRE" userId="734048d45b8f99b5" providerId="LiveId" clId="{3AC02F9F-82A7-4E20-ABCE-0499432E30A9}" dt="2021-07-27T17:23:22.564" v="424" actId="478"/>
          <ac:picMkLst>
            <pc:docMk/>
            <pc:sldMk cId="2612027067" sldId="313"/>
            <ac:picMk id="4" creationId="{D683342D-2E6B-49D4-B0F5-0DA7C0E3EE97}"/>
          </ac:picMkLst>
        </pc:picChg>
        <pc:picChg chg="add mod">
          <ac:chgData name="ALEXANDRE" userId="734048d45b8f99b5" providerId="LiveId" clId="{3AC02F9F-82A7-4E20-ABCE-0499432E30A9}" dt="2021-07-27T17:23:57.620" v="436" actId="1076"/>
          <ac:picMkLst>
            <pc:docMk/>
            <pc:sldMk cId="2612027067" sldId="313"/>
            <ac:picMk id="19458" creationId="{0C68FB6A-D23F-4F0A-BE89-425F3633FEEB}"/>
          </ac:picMkLst>
        </pc:picChg>
      </pc:sldChg>
      <pc:sldChg chg="del">
        <pc:chgData name="ALEXANDRE" userId="734048d45b8f99b5" providerId="LiveId" clId="{3AC02F9F-82A7-4E20-ABCE-0499432E30A9}" dt="2021-07-27T13:16:28.556" v="0" actId="47"/>
        <pc:sldMkLst>
          <pc:docMk/>
          <pc:sldMk cId="3374748988" sldId="313"/>
        </pc:sldMkLst>
      </pc:sldChg>
      <pc:sldChg chg="addSp delSp modSp add mod delAnim">
        <pc:chgData name="ALEXANDRE" userId="734048d45b8f99b5" providerId="LiveId" clId="{3AC02F9F-82A7-4E20-ABCE-0499432E30A9}" dt="2021-07-27T17:28:21.578" v="531" actId="113"/>
        <pc:sldMkLst>
          <pc:docMk/>
          <pc:sldMk cId="681685067" sldId="314"/>
        </pc:sldMkLst>
        <pc:spChg chg="mod">
          <ac:chgData name="ALEXANDRE" userId="734048d45b8f99b5" providerId="LiveId" clId="{3AC02F9F-82A7-4E20-ABCE-0499432E30A9}" dt="2021-07-27T17:25:01.383" v="487" actId="20577"/>
          <ac:spMkLst>
            <pc:docMk/>
            <pc:sldMk cId="681685067" sldId="314"/>
            <ac:spMk id="2" creationId="{0C6B631D-9340-480A-9A6F-5EAD99D2902A}"/>
          </ac:spMkLst>
        </pc:spChg>
        <pc:spChg chg="mod">
          <ac:chgData name="ALEXANDRE" userId="734048d45b8f99b5" providerId="LiveId" clId="{3AC02F9F-82A7-4E20-ABCE-0499432E30A9}" dt="2021-07-27T17:28:21.578" v="531" actId="113"/>
          <ac:spMkLst>
            <pc:docMk/>
            <pc:sldMk cId="681685067" sldId="314"/>
            <ac:spMk id="3" creationId="{EAF2024A-D023-4A11-86EA-62E044773104}"/>
          </ac:spMkLst>
        </pc:spChg>
        <pc:spChg chg="del">
          <ac:chgData name="ALEXANDRE" userId="734048d45b8f99b5" providerId="LiveId" clId="{3AC02F9F-82A7-4E20-ABCE-0499432E30A9}" dt="2021-07-27T17:26:51.842" v="502" actId="478"/>
          <ac:spMkLst>
            <pc:docMk/>
            <pc:sldMk cId="681685067" sldId="314"/>
            <ac:spMk id="5" creationId="{BBC511BA-603D-4F3D-BCB6-3E1EB084C6EB}"/>
          </ac:spMkLst>
        </pc:spChg>
        <pc:picChg chg="del">
          <ac:chgData name="ALEXANDRE" userId="734048d45b8f99b5" providerId="LiveId" clId="{3AC02F9F-82A7-4E20-ABCE-0499432E30A9}" dt="2021-07-27T17:25:25.825" v="488" actId="478"/>
          <ac:picMkLst>
            <pc:docMk/>
            <pc:sldMk cId="681685067" sldId="314"/>
            <ac:picMk id="19458" creationId="{0C68FB6A-D23F-4F0A-BE89-425F3633FEEB}"/>
          </ac:picMkLst>
        </pc:picChg>
        <pc:picChg chg="add mod">
          <ac:chgData name="ALEXANDRE" userId="734048d45b8f99b5" providerId="LiveId" clId="{3AC02F9F-82A7-4E20-ABCE-0499432E30A9}" dt="2021-07-27T17:25:36.390" v="492" actId="732"/>
          <ac:picMkLst>
            <pc:docMk/>
            <pc:sldMk cId="681685067" sldId="314"/>
            <ac:picMk id="21506" creationId="{90940561-02C6-499E-B417-2DB77F54468E}"/>
          </ac:picMkLst>
        </pc:picChg>
      </pc:sldChg>
      <pc:sldChg chg="addSp delSp modSp new mod setBg">
        <pc:chgData name="ALEXANDRE" userId="734048d45b8f99b5" providerId="LiveId" clId="{3AC02F9F-82A7-4E20-ABCE-0499432E30A9}" dt="2021-07-27T18:42:01.808" v="562" actId="26606"/>
        <pc:sldMkLst>
          <pc:docMk/>
          <pc:sldMk cId="2460024686" sldId="315"/>
        </pc:sldMkLst>
        <pc:spChg chg="del mod">
          <ac:chgData name="ALEXANDRE" userId="734048d45b8f99b5" providerId="LiveId" clId="{3AC02F9F-82A7-4E20-ABCE-0499432E30A9}" dt="2021-07-27T18:41:22.007" v="555" actId="478"/>
          <ac:spMkLst>
            <pc:docMk/>
            <pc:sldMk cId="2460024686" sldId="315"/>
            <ac:spMk id="2" creationId="{1C7711EE-5D0B-41B1-8B5F-2501F775CFDC}"/>
          </ac:spMkLst>
        </pc:spChg>
        <pc:spChg chg="del">
          <ac:chgData name="ALEXANDRE" userId="734048d45b8f99b5" providerId="LiveId" clId="{3AC02F9F-82A7-4E20-ABCE-0499432E30A9}" dt="2021-07-27T18:41:14.337" v="553" actId="478"/>
          <ac:spMkLst>
            <pc:docMk/>
            <pc:sldMk cId="2460024686" sldId="315"/>
            <ac:spMk id="3" creationId="{89C6E2C2-AE31-4120-856A-0D87FE34B4F3}"/>
          </ac:spMkLst>
        </pc:spChg>
        <pc:spChg chg="add del mod">
          <ac:chgData name="ALEXANDRE" userId="734048d45b8f99b5" providerId="LiveId" clId="{3AC02F9F-82A7-4E20-ABCE-0499432E30A9}" dt="2021-07-27T18:41:58.732" v="561" actId="478"/>
          <ac:spMkLst>
            <pc:docMk/>
            <pc:sldMk cId="2460024686" sldId="315"/>
            <ac:spMk id="5" creationId="{69859559-64ED-4077-BB8D-7FACF0E2C181}"/>
          </ac:spMkLst>
        </pc:spChg>
        <pc:spChg chg="add del">
          <ac:chgData name="ALEXANDRE" userId="734048d45b8f99b5" providerId="LiveId" clId="{3AC02F9F-82A7-4E20-ABCE-0499432E30A9}" dt="2021-07-27T18:41:46.715" v="557" actId="26606"/>
          <ac:spMkLst>
            <pc:docMk/>
            <pc:sldMk cId="2460024686" sldId="315"/>
            <ac:spMk id="71" creationId="{37C89E4B-3C9F-44B9-8B86-D9E3D112D8EC}"/>
          </ac:spMkLst>
        </pc:spChg>
        <pc:spChg chg="add">
          <ac:chgData name="ALEXANDRE" userId="734048d45b8f99b5" providerId="LiveId" clId="{3AC02F9F-82A7-4E20-ABCE-0499432E30A9}" dt="2021-07-27T18:42:01.808" v="562" actId="26606"/>
          <ac:spMkLst>
            <pc:docMk/>
            <pc:sldMk cId="2460024686" sldId="315"/>
            <ac:spMk id="22532" creationId="{42A4FC2C-047E-45A5-965D-8E1E3BF09BC6}"/>
          </ac:spMkLst>
        </pc:spChg>
        <pc:picChg chg="add mod">
          <ac:chgData name="ALEXANDRE" userId="734048d45b8f99b5" providerId="LiveId" clId="{3AC02F9F-82A7-4E20-ABCE-0499432E30A9}" dt="2021-07-27T18:42:01.808" v="562" actId="26606"/>
          <ac:picMkLst>
            <pc:docMk/>
            <pc:sldMk cId="2460024686" sldId="315"/>
            <ac:picMk id="22530" creationId="{0629368B-BB9F-4CBA-991A-AFEE7498534E}"/>
          </ac:picMkLst>
        </pc:picChg>
        <pc:cxnChg chg="add del">
          <ac:chgData name="ALEXANDRE" userId="734048d45b8f99b5" providerId="LiveId" clId="{3AC02F9F-82A7-4E20-ABCE-0499432E30A9}" dt="2021-07-27T18:41:46.715" v="557" actId="26606"/>
          <ac:cxnSpMkLst>
            <pc:docMk/>
            <pc:sldMk cId="2460024686" sldId="315"/>
            <ac:cxnSpMk id="73" creationId="{AA2EAA10-076F-46BD-8F0F-B9A2FB77A85C}"/>
          </ac:cxnSpMkLst>
        </pc:cxnChg>
        <pc:cxnChg chg="add del">
          <ac:chgData name="ALEXANDRE" userId="734048d45b8f99b5" providerId="LiveId" clId="{3AC02F9F-82A7-4E20-ABCE-0499432E30A9}" dt="2021-07-27T18:41:46.715" v="557" actId="26606"/>
          <ac:cxnSpMkLst>
            <pc:docMk/>
            <pc:sldMk cId="2460024686" sldId="315"/>
            <ac:cxnSpMk id="75" creationId="{D891E407-403B-4764-86C9-33A56D3BCAA3}"/>
          </ac:cxnSpMkLst>
        </pc:cxnChg>
      </pc:sldChg>
      <pc:sldChg chg="addSp delSp modSp new mod">
        <pc:chgData name="ALEXANDRE" userId="734048d45b8f99b5" providerId="LiveId" clId="{3AC02F9F-82A7-4E20-ABCE-0499432E30A9}" dt="2021-07-27T18:46:47.034" v="692" actId="113"/>
        <pc:sldMkLst>
          <pc:docMk/>
          <pc:sldMk cId="1205188580" sldId="316"/>
        </pc:sldMkLst>
        <pc:spChg chg="mod">
          <ac:chgData name="ALEXANDRE" userId="734048d45b8f99b5" providerId="LiveId" clId="{3AC02F9F-82A7-4E20-ABCE-0499432E30A9}" dt="2021-07-27T18:45:39.164" v="671" actId="14100"/>
          <ac:spMkLst>
            <pc:docMk/>
            <pc:sldMk cId="1205188580" sldId="316"/>
            <ac:spMk id="2" creationId="{229F1097-2201-4B57-ACC1-40A9F8D3AE63}"/>
          </ac:spMkLst>
        </pc:spChg>
        <pc:spChg chg="mod">
          <ac:chgData name="ALEXANDRE" userId="734048d45b8f99b5" providerId="LiveId" clId="{3AC02F9F-82A7-4E20-ABCE-0499432E30A9}" dt="2021-07-27T18:46:47.034" v="692" actId="113"/>
          <ac:spMkLst>
            <pc:docMk/>
            <pc:sldMk cId="1205188580" sldId="316"/>
            <ac:spMk id="3" creationId="{38AAB7F3-A042-43DC-85DD-9E8D3C40B415}"/>
          </ac:spMkLst>
        </pc:spChg>
        <pc:spChg chg="add del mod">
          <ac:chgData name="ALEXANDRE" userId="734048d45b8f99b5" providerId="LiveId" clId="{3AC02F9F-82A7-4E20-ABCE-0499432E30A9}" dt="2021-07-27T18:45:04.123" v="652" actId="21"/>
          <ac:spMkLst>
            <pc:docMk/>
            <pc:sldMk cId="1205188580" sldId="316"/>
            <ac:spMk id="4" creationId="{77E0C317-E286-48BA-AF7D-9CAB45753D1A}"/>
          </ac:spMkLst>
        </pc:spChg>
        <pc:spChg chg="add del mod">
          <ac:chgData name="ALEXANDRE" userId="734048d45b8f99b5" providerId="LiveId" clId="{3AC02F9F-82A7-4E20-ABCE-0499432E30A9}" dt="2021-07-27T18:45:04.123" v="652" actId="21"/>
          <ac:spMkLst>
            <pc:docMk/>
            <pc:sldMk cId="1205188580" sldId="316"/>
            <ac:spMk id="5" creationId="{EACF605A-9148-438D-AEAA-56A26FB2D1D8}"/>
          </ac:spMkLst>
        </pc:spChg>
        <pc:picChg chg="add del mod">
          <ac:chgData name="ALEXANDRE" userId="734048d45b8f99b5" providerId="LiveId" clId="{3AC02F9F-82A7-4E20-ABCE-0499432E30A9}" dt="2021-07-27T18:44:57.559" v="649"/>
          <ac:picMkLst>
            <pc:docMk/>
            <pc:sldMk cId="1205188580" sldId="316"/>
            <ac:picMk id="6" creationId="{949C7955-7F62-4579-9E4D-9F94A7F6CFD9}"/>
          </ac:picMkLst>
        </pc:picChg>
        <pc:picChg chg="add mod">
          <ac:chgData name="ALEXANDRE" userId="734048d45b8f99b5" providerId="LiveId" clId="{3AC02F9F-82A7-4E20-ABCE-0499432E30A9}" dt="2021-07-27T18:45:54.024" v="678" actId="1076"/>
          <ac:picMkLst>
            <pc:docMk/>
            <pc:sldMk cId="1205188580" sldId="316"/>
            <ac:picMk id="7" creationId="{17041208-956B-48FE-9BE4-550855070E10}"/>
          </ac:picMkLst>
        </pc:picChg>
        <pc:picChg chg="add del mod">
          <ac:chgData name="ALEXANDRE" userId="734048d45b8f99b5" providerId="LiveId" clId="{3AC02F9F-82A7-4E20-ABCE-0499432E30A9}" dt="2021-07-27T18:45:04.123" v="652" actId="21"/>
          <ac:picMkLst>
            <pc:docMk/>
            <pc:sldMk cId="1205188580" sldId="316"/>
            <ac:picMk id="23554" creationId="{D434A07B-2432-46FE-870B-1D418BDDFA28}"/>
          </ac:picMkLst>
        </pc:picChg>
      </pc:sldChg>
      <pc:sldChg chg="addSp modSp new mod setBg">
        <pc:chgData name="ALEXANDRE" userId="734048d45b8f99b5" providerId="LiveId" clId="{3AC02F9F-82A7-4E20-ABCE-0499432E30A9}" dt="2021-07-27T19:03:13.358" v="972" actId="208"/>
        <pc:sldMkLst>
          <pc:docMk/>
          <pc:sldMk cId="246449820" sldId="317"/>
        </pc:sldMkLst>
        <pc:spChg chg="mod">
          <ac:chgData name="ALEXANDRE" userId="734048d45b8f99b5" providerId="LiveId" clId="{3AC02F9F-82A7-4E20-ABCE-0499432E30A9}" dt="2021-07-27T19:02:52.039" v="963" actId="1076"/>
          <ac:spMkLst>
            <pc:docMk/>
            <pc:sldMk cId="246449820" sldId="317"/>
            <ac:spMk id="2" creationId="{D76D9BB0-A52C-4E1A-9FF1-0BDC090CF5AC}"/>
          </ac:spMkLst>
        </pc:spChg>
        <pc:spChg chg="mod">
          <ac:chgData name="ALEXANDRE" userId="734048d45b8f99b5" providerId="LiveId" clId="{3AC02F9F-82A7-4E20-ABCE-0499432E30A9}" dt="2021-07-27T19:03:03.066" v="969" actId="14100"/>
          <ac:spMkLst>
            <pc:docMk/>
            <pc:sldMk cId="246449820" sldId="317"/>
            <ac:spMk id="3" creationId="{520C0691-B862-4AF9-98CF-A7BEE9D753C8}"/>
          </ac:spMkLst>
        </pc:spChg>
        <pc:spChg chg="add mod">
          <ac:chgData name="ALEXANDRE" userId="734048d45b8f99b5" providerId="LiveId" clId="{3AC02F9F-82A7-4E20-ABCE-0499432E30A9}" dt="2021-07-27T19:03:13.358" v="972" actId="208"/>
          <ac:spMkLst>
            <pc:docMk/>
            <pc:sldMk cId="246449820" sldId="317"/>
            <ac:spMk id="8" creationId="{E5E4AA2E-1E74-4CC1-8975-F55AFE9DB508}"/>
          </ac:spMkLst>
        </pc:spChg>
        <pc:spChg chg="add">
          <ac:chgData name="ALEXANDRE" userId="734048d45b8f99b5" providerId="LiveId" clId="{3AC02F9F-82A7-4E20-ABCE-0499432E30A9}" dt="2021-07-27T18:53:31.238" v="806" actId="26606"/>
          <ac:spMkLst>
            <pc:docMk/>
            <pc:sldMk cId="246449820" sldId="317"/>
            <ac:spMk id="71" creationId="{04812C46-200A-4DEB-A05E-3ED6C68C2387}"/>
          </ac:spMkLst>
        </pc:spChg>
        <pc:spChg chg="add">
          <ac:chgData name="ALEXANDRE" userId="734048d45b8f99b5" providerId="LiveId" clId="{3AC02F9F-82A7-4E20-ABCE-0499432E30A9}" dt="2021-07-27T18:53:31.238" v="806" actId="26606"/>
          <ac:spMkLst>
            <pc:docMk/>
            <pc:sldMk cId="246449820" sldId="317"/>
            <ac:spMk id="73" creationId="{D1EA859B-E555-4109-94F3-6700E046E008}"/>
          </ac:spMkLst>
        </pc:spChg>
        <pc:picChg chg="add mod ord">
          <ac:chgData name="ALEXANDRE" userId="734048d45b8f99b5" providerId="LiveId" clId="{3AC02F9F-82A7-4E20-ABCE-0499432E30A9}" dt="2021-07-27T19:02:11.641" v="948" actId="14861"/>
          <ac:picMkLst>
            <pc:docMk/>
            <pc:sldMk cId="246449820" sldId="317"/>
            <ac:picMk id="24578" creationId="{2D90FA43-00D3-4BD3-A101-464E03F5614C}"/>
          </ac:picMkLst>
        </pc:picChg>
      </pc:sldChg>
      <pc:sldChg chg="addSp delSp modSp add mod">
        <pc:chgData name="ALEXANDRE" userId="734048d45b8f99b5" providerId="LiveId" clId="{3AC02F9F-82A7-4E20-ABCE-0499432E30A9}" dt="2021-07-27T18:55:52.527" v="859" actId="1076"/>
        <pc:sldMkLst>
          <pc:docMk/>
          <pc:sldMk cId="1510259665" sldId="318"/>
        </pc:sldMkLst>
        <pc:spChg chg="mod">
          <ac:chgData name="ALEXANDRE" userId="734048d45b8f99b5" providerId="LiveId" clId="{3AC02F9F-82A7-4E20-ABCE-0499432E30A9}" dt="2021-07-27T18:55:49.660" v="858" actId="1076"/>
          <ac:spMkLst>
            <pc:docMk/>
            <pc:sldMk cId="1510259665" sldId="318"/>
            <ac:spMk id="2" creationId="{229F1097-2201-4B57-ACC1-40A9F8D3AE63}"/>
          </ac:spMkLst>
        </pc:spChg>
        <pc:spChg chg="del">
          <ac:chgData name="ALEXANDRE" userId="734048d45b8f99b5" providerId="LiveId" clId="{3AC02F9F-82A7-4E20-ABCE-0499432E30A9}" dt="2021-07-27T18:55:08.502" v="842" actId="478"/>
          <ac:spMkLst>
            <pc:docMk/>
            <pc:sldMk cId="1510259665" sldId="318"/>
            <ac:spMk id="3" creationId="{38AAB7F3-A042-43DC-85DD-9E8D3C40B415}"/>
          </ac:spMkLst>
        </pc:spChg>
        <pc:spChg chg="add del mod">
          <ac:chgData name="ALEXANDRE" userId="734048d45b8f99b5" providerId="LiveId" clId="{3AC02F9F-82A7-4E20-ABCE-0499432E30A9}" dt="2021-07-27T18:55:10.944" v="843"/>
          <ac:spMkLst>
            <pc:docMk/>
            <pc:sldMk cId="1510259665" sldId="318"/>
            <ac:spMk id="5" creationId="{97B58361-834D-4025-9EF1-EA0860A7F7B5}"/>
          </ac:spMkLst>
        </pc:spChg>
        <pc:spChg chg="add del mod">
          <ac:chgData name="ALEXANDRE" userId="734048d45b8f99b5" providerId="LiveId" clId="{3AC02F9F-82A7-4E20-ABCE-0499432E30A9}" dt="2021-07-27T18:55:33.103" v="853" actId="478"/>
          <ac:spMkLst>
            <pc:docMk/>
            <pc:sldMk cId="1510259665" sldId="318"/>
            <ac:spMk id="9" creationId="{28A8443A-AD24-41EF-84F3-023BE2E3D7F0}"/>
          </ac:spMkLst>
        </pc:spChg>
        <pc:graphicFrameChg chg="add del mod">
          <ac:chgData name="ALEXANDRE" userId="734048d45b8f99b5" providerId="LiveId" clId="{3AC02F9F-82A7-4E20-ABCE-0499432E30A9}" dt="2021-07-27T18:55:16.045" v="846" actId="21"/>
          <ac:graphicFrameMkLst>
            <pc:docMk/>
            <pc:sldMk cId="1510259665" sldId="318"/>
            <ac:graphicFrameMk id="8" creationId="{64147CB1-387B-4BE2-AD8E-EBE84E4E4E6C}"/>
          </ac:graphicFrameMkLst>
        </pc:graphicFrameChg>
        <pc:picChg chg="del">
          <ac:chgData name="ALEXANDRE" userId="734048d45b8f99b5" providerId="LiveId" clId="{3AC02F9F-82A7-4E20-ABCE-0499432E30A9}" dt="2021-07-27T18:55:02.182" v="841" actId="478"/>
          <ac:picMkLst>
            <pc:docMk/>
            <pc:sldMk cId="1510259665" sldId="318"/>
            <ac:picMk id="7" creationId="{17041208-956B-48FE-9BE4-550855070E10}"/>
          </ac:picMkLst>
        </pc:picChg>
        <pc:picChg chg="add mod">
          <ac:chgData name="ALEXANDRE" userId="734048d45b8f99b5" providerId="LiveId" clId="{3AC02F9F-82A7-4E20-ABCE-0499432E30A9}" dt="2021-07-27T18:55:52.527" v="859" actId="1076"/>
          <ac:picMkLst>
            <pc:docMk/>
            <pc:sldMk cId="1510259665" sldId="318"/>
            <ac:picMk id="10" creationId="{21FEF131-F549-4B4E-A0F0-FCBAE316EE2E}"/>
          </ac:picMkLst>
        </pc:picChg>
      </pc:sldChg>
      <pc:sldChg chg="addSp delSp modSp new mod">
        <pc:chgData name="ALEXANDRE" userId="734048d45b8f99b5" providerId="LiveId" clId="{3AC02F9F-82A7-4E20-ABCE-0499432E30A9}" dt="2021-07-27T18:59:48.668" v="925" actId="1076"/>
        <pc:sldMkLst>
          <pc:docMk/>
          <pc:sldMk cId="3358853341" sldId="319"/>
        </pc:sldMkLst>
        <pc:spChg chg="mod">
          <ac:chgData name="ALEXANDRE" userId="734048d45b8f99b5" providerId="LiveId" clId="{3AC02F9F-82A7-4E20-ABCE-0499432E30A9}" dt="2021-07-27T18:59:46.612" v="924" actId="1076"/>
          <ac:spMkLst>
            <pc:docMk/>
            <pc:sldMk cId="3358853341" sldId="319"/>
            <ac:spMk id="2" creationId="{6DDBEBA0-94A6-4C9D-A262-1220835EB299}"/>
          </ac:spMkLst>
        </pc:spChg>
        <pc:spChg chg="mod">
          <ac:chgData name="ALEXANDRE" userId="734048d45b8f99b5" providerId="LiveId" clId="{3AC02F9F-82A7-4E20-ABCE-0499432E30A9}" dt="2021-07-27T18:59:48.668" v="925" actId="1076"/>
          <ac:spMkLst>
            <pc:docMk/>
            <pc:sldMk cId="3358853341" sldId="319"/>
            <ac:spMk id="3" creationId="{58DA448C-650A-4908-B2CE-6F2253242DAA}"/>
          </ac:spMkLst>
        </pc:spChg>
        <pc:spChg chg="add mod">
          <ac:chgData name="ALEXANDRE" userId="734048d45b8f99b5" providerId="LiveId" clId="{3AC02F9F-82A7-4E20-ABCE-0499432E30A9}" dt="2021-07-27T18:58:14.436" v="907" actId="207"/>
          <ac:spMkLst>
            <pc:docMk/>
            <pc:sldMk cId="3358853341" sldId="319"/>
            <ac:spMk id="4" creationId="{EC4F18C5-9B1F-4A15-A287-C2751B50EBE0}"/>
          </ac:spMkLst>
        </pc:spChg>
        <pc:spChg chg="add mod">
          <ac:chgData name="ALEXANDRE" userId="734048d45b8f99b5" providerId="LiveId" clId="{3AC02F9F-82A7-4E20-ABCE-0499432E30A9}" dt="2021-07-27T18:58:08.125" v="906" actId="1076"/>
          <ac:spMkLst>
            <pc:docMk/>
            <pc:sldMk cId="3358853341" sldId="319"/>
            <ac:spMk id="5" creationId="{D3699909-6487-44BA-B185-CE25773FA9AB}"/>
          </ac:spMkLst>
        </pc:spChg>
        <pc:spChg chg="add del mod ord">
          <ac:chgData name="ALEXANDRE" userId="734048d45b8f99b5" providerId="LiveId" clId="{3AC02F9F-82A7-4E20-ABCE-0499432E30A9}" dt="2021-07-27T18:58:43.418" v="912" actId="478"/>
          <ac:spMkLst>
            <pc:docMk/>
            <pc:sldMk cId="3358853341" sldId="319"/>
            <ac:spMk id="6" creationId="{E64D61E8-F886-4037-ACAE-29E7A187DD8C}"/>
          </ac:spMkLst>
        </pc:spChg>
        <pc:spChg chg="add del mod">
          <ac:chgData name="ALEXANDRE" userId="734048d45b8f99b5" providerId="LiveId" clId="{3AC02F9F-82A7-4E20-ABCE-0499432E30A9}" dt="2021-07-27T18:58:46.537" v="913" actId="478"/>
          <ac:spMkLst>
            <pc:docMk/>
            <pc:sldMk cId="3358853341" sldId="319"/>
            <ac:spMk id="7" creationId="{21E8BE9D-0A31-49B7-9275-3129A34AECA9}"/>
          </ac:spMkLst>
        </pc:spChg>
        <pc:spChg chg="add mod ord">
          <ac:chgData name="ALEXANDRE" userId="734048d45b8f99b5" providerId="LiveId" clId="{3AC02F9F-82A7-4E20-ABCE-0499432E30A9}" dt="2021-07-27T18:58:50.918" v="914" actId="1076"/>
          <ac:spMkLst>
            <pc:docMk/>
            <pc:sldMk cId="3358853341" sldId="319"/>
            <ac:spMk id="8" creationId="{8A94A1D1-D617-4C0E-8CE3-44A0724B5D0A}"/>
          </ac:spMkLst>
        </pc:spChg>
        <pc:spChg chg="add mod">
          <ac:chgData name="ALEXANDRE" userId="734048d45b8f99b5" providerId="LiveId" clId="{3AC02F9F-82A7-4E20-ABCE-0499432E30A9}" dt="2021-07-27T18:59:21.920" v="920" actId="207"/>
          <ac:spMkLst>
            <pc:docMk/>
            <pc:sldMk cId="3358853341" sldId="319"/>
            <ac:spMk id="9" creationId="{E3E65B30-FB87-4296-89CC-F29A5057D74E}"/>
          </ac:spMkLst>
        </pc:spChg>
        <pc:spChg chg="add mod">
          <ac:chgData name="ALEXANDRE" userId="734048d45b8f99b5" providerId="LiveId" clId="{3AC02F9F-82A7-4E20-ABCE-0499432E30A9}" dt="2021-07-27T18:59:30.641" v="921" actId="207"/>
          <ac:spMkLst>
            <pc:docMk/>
            <pc:sldMk cId="3358853341" sldId="319"/>
            <ac:spMk id="10" creationId="{DC4D8ABB-D024-4AAC-A74A-3663A4F709DD}"/>
          </ac:spMkLst>
        </pc:spChg>
        <pc:spChg chg="add del mod">
          <ac:chgData name="ALEXANDRE" userId="734048d45b8f99b5" providerId="LiveId" clId="{3AC02F9F-82A7-4E20-ABCE-0499432E30A9}" dt="2021-07-27T18:59:06.417" v="918" actId="478"/>
          <ac:spMkLst>
            <pc:docMk/>
            <pc:sldMk cId="3358853341" sldId="319"/>
            <ac:spMk id="11" creationId="{15C69FE4-EA5E-40F3-8A1F-625F74462E75}"/>
          </ac:spMkLst>
        </pc:spChg>
        <pc:spChg chg="add del mod">
          <ac:chgData name="ALEXANDRE" userId="734048d45b8f99b5" providerId="LiveId" clId="{3AC02F9F-82A7-4E20-ABCE-0499432E30A9}" dt="2021-07-27T18:59:06.417" v="918" actId="478"/>
          <ac:spMkLst>
            <pc:docMk/>
            <pc:sldMk cId="3358853341" sldId="319"/>
            <ac:spMk id="12" creationId="{7AB5CC73-82C6-42A5-93D1-C9C56FFD5F20}"/>
          </ac:spMkLst>
        </pc:spChg>
        <pc:spChg chg="add mod">
          <ac:chgData name="ALEXANDRE" userId="734048d45b8f99b5" providerId="LiveId" clId="{3AC02F9F-82A7-4E20-ABCE-0499432E30A9}" dt="2021-07-27T18:57:58.893" v="903" actId="1076"/>
          <ac:spMkLst>
            <pc:docMk/>
            <pc:sldMk cId="3358853341" sldId="319"/>
            <ac:spMk id="13" creationId="{B1477C7B-4845-48E2-891F-B4F88279E327}"/>
          </ac:spMkLst>
        </pc:spChg>
        <pc:spChg chg="add mod">
          <ac:chgData name="ALEXANDRE" userId="734048d45b8f99b5" providerId="LiveId" clId="{3AC02F9F-82A7-4E20-ABCE-0499432E30A9}" dt="2021-07-27T18:57:00.204" v="881" actId="1076"/>
          <ac:spMkLst>
            <pc:docMk/>
            <pc:sldMk cId="3358853341" sldId="319"/>
            <ac:spMk id="14" creationId="{611036E1-3704-4A9C-8CFC-6FA21D954E2A}"/>
          </ac:spMkLst>
        </pc:spChg>
        <pc:spChg chg="add mod">
          <ac:chgData name="ALEXANDRE" userId="734048d45b8f99b5" providerId="LiveId" clId="{3AC02F9F-82A7-4E20-ABCE-0499432E30A9}" dt="2021-07-27T18:59:01.369" v="917" actId="14100"/>
          <ac:spMkLst>
            <pc:docMk/>
            <pc:sldMk cId="3358853341" sldId="319"/>
            <ac:spMk id="15" creationId="{AEEBA91A-E79F-458F-A2B8-5C178E95AB63}"/>
          </ac:spMkLst>
        </pc:spChg>
        <pc:spChg chg="add del mod">
          <ac:chgData name="ALEXANDRE" userId="734048d45b8f99b5" providerId="LiveId" clId="{3AC02F9F-82A7-4E20-ABCE-0499432E30A9}" dt="2021-07-27T18:58:53.748" v="915" actId="478"/>
          <ac:spMkLst>
            <pc:docMk/>
            <pc:sldMk cId="3358853341" sldId="319"/>
            <ac:spMk id="16" creationId="{B07D4100-B858-4B30-B1C5-1CD20FE86455}"/>
          </ac:spMkLst>
        </pc:spChg>
        <pc:spChg chg="add del mod">
          <ac:chgData name="ALEXANDRE" userId="734048d45b8f99b5" providerId="LiveId" clId="{3AC02F9F-82A7-4E20-ABCE-0499432E30A9}" dt="2021-07-27T18:58:53.748" v="915" actId="478"/>
          <ac:spMkLst>
            <pc:docMk/>
            <pc:sldMk cId="3358853341" sldId="319"/>
            <ac:spMk id="17" creationId="{D9F9B837-3796-4CBC-8EBA-E46BBFDCDB82}"/>
          </ac:spMkLst>
        </pc:spChg>
        <pc:spChg chg="add mod">
          <ac:chgData name="ALEXANDRE" userId="734048d45b8f99b5" providerId="LiveId" clId="{3AC02F9F-82A7-4E20-ABCE-0499432E30A9}" dt="2021-07-27T18:57:00.204" v="881" actId="1076"/>
          <ac:spMkLst>
            <pc:docMk/>
            <pc:sldMk cId="3358853341" sldId="319"/>
            <ac:spMk id="18" creationId="{69164300-4DDD-4539-B918-527A638CC364}"/>
          </ac:spMkLst>
        </pc:spChg>
        <pc:spChg chg="add mod">
          <ac:chgData name="ALEXANDRE" userId="734048d45b8f99b5" providerId="LiveId" clId="{3AC02F9F-82A7-4E20-ABCE-0499432E30A9}" dt="2021-07-27T18:57:00.204" v="881" actId="1076"/>
          <ac:spMkLst>
            <pc:docMk/>
            <pc:sldMk cId="3358853341" sldId="319"/>
            <ac:spMk id="19" creationId="{9CA3EA16-7413-414D-9D73-B76880402386}"/>
          </ac:spMkLst>
        </pc:spChg>
        <pc:spChg chg="add mod">
          <ac:chgData name="ALEXANDRE" userId="734048d45b8f99b5" providerId="LiveId" clId="{3AC02F9F-82A7-4E20-ABCE-0499432E30A9}" dt="2021-07-27T18:59:36.116" v="922" actId="207"/>
          <ac:spMkLst>
            <pc:docMk/>
            <pc:sldMk cId="3358853341" sldId="319"/>
            <ac:spMk id="20" creationId="{BFE93C92-C7FB-4EA2-96E7-2A49A447ADE2}"/>
          </ac:spMkLst>
        </pc:spChg>
        <pc:spChg chg="add mod">
          <ac:chgData name="ALEXANDRE" userId="734048d45b8f99b5" providerId="LiveId" clId="{3AC02F9F-82A7-4E20-ABCE-0499432E30A9}" dt="2021-07-27T18:59:39.782" v="923" actId="207"/>
          <ac:spMkLst>
            <pc:docMk/>
            <pc:sldMk cId="3358853341" sldId="319"/>
            <ac:spMk id="21" creationId="{899623A5-89F3-4F61-BA5A-4172C39E57AC}"/>
          </ac:spMkLst>
        </pc:spChg>
      </pc:sldChg>
      <pc:sldChg chg="addSp modSp new mod">
        <pc:chgData name="ALEXANDRE" userId="734048d45b8f99b5" providerId="LiveId" clId="{3AC02F9F-82A7-4E20-ABCE-0499432E30A9}" dt="2021-07-27T19:10:02.911" v="1040" actId="1076"/>
        <pc:sldMkLst>
          <pc:docMk/>
          <pc:sldMk cId="3810091281" sldId="320"/>
        </pc:sldMkLst>
        <pc:spChg chg="mod">
          <ac:chgData name="ALEXANDRE" userId="734048d45b8f99b5" providerId="LiveId" clId="{3AC02F9F-82A7-4E20-ABCE-0499432E30A9}" dt="2021-07-27T19:08:55.639" v="1014" actId="1076"/>
          <ac:spMkLst>
            <pc:docMk/>
            <pc:sldMk cId="3810091281" sldId="320"/>
            <ac:spMk id="2" creationId="{9191F137-77AC-415B-9E72-208EF74AF47B}"/>
          </ac:spMkLst>
        </pc:spChg>
        <pc:spChg chg="mod">
          <ac:chgData name="ALEXANDRE" userId="734048d45b8f99b5" providerId="LiveId" clId="{3AC02F9F-82A7-4E20-ABCE-0499432E30A9}" dt="2021-07-27T19:09:58.840" v="1039" actId="1076"/>
          <ac:spMkLst>
            <pc:docMk/>
            <pc:sldMk cId="3810091281" sldId="320"/>
            <ac:spMk id="3" creationId="{6C3256E4-CF04-46E9-B75D-9F10030B78F8}"/>
          </ac:spMkLst>
        </pc:spChg>
        <pc:spChg chg="add mod">
          <ac:chgData name="ALEXANDRE" userId="734048d45b8f99b5" providerId="LiveId" clId="{3AC02F9F-82A7-4E20-ABCE-0499432E30A9}" dt="2021-07-27T19:10:02.911" v="1040" actId="1076"/>
          <ac:spMkLst>
            <pc:docMk/>
            <pc:sldMk cId="3810091281" sldId="320"/>
            <ac:spMk id="6" creationId="{D9716CA9-A64D-44CB-865A-3F50B8E653B5}"/>
          </ac:spMkLst>
        </pc:spChg>
        <pc:picChg chg="add mod">
          <ac:chgData name="ALEXANDRE" userId="734048d45b8f99b5" providerId="LiveId" clId="{3AC02F9F-82A7-4E20-ABCE-0499432E30A9}" dt="2021-07-27T19:09:21.108" v="1029" actId="1076"/>
          <ac:picMkLst>
            <pc:docMk/>
            <pc:sldMk cId="3810091281" sldId="320"/>
            <ac:picMk id="25602" creationId="{329809EE-9DBF-464B-8419-C81A0E49ED58}"/>
          </ac:picMkLst>
        </pc:picChg>
      </pc:sldChg>
      <pc:sldChg chg="addSp delSp modSp add mod">
        <pc:chgData name="ALEXANDRE" userId="734048d45b8f99b5" providerId="LiveId" clId="{3AC02F9F-82A7-4E20-ABCE-0499432E30A9}" dt="2021-07-27T19:12:36.698" v="1054" actId="1076"/>
        <pc:sldMkLst>
          <pc:docMk/>
          <pc:sldMk cId="3786926908" sldId="321"/>
        </pc:sldMkLst>
        <pc:spChg chg="mod">
          <ac:chgData name="ALEXANDRE" userId="734048d45b8f99b5" providerId="LiveId" clId="{3AC02F9F-82A7-4E20-ABCE-0499432E30A9}" dt="2021-07-27T19:12:23.976" v="1049" actId="20577"/>
          <ac:spMkLst>
            <pc:docMk/>
            <pc:sldMk cId="3786926908" sldId="321"/>
            <ac:spMk id="2" creationId="{9191F137-77AC-415B-9E72-208EF74AF47B}"/>
          </ac:spMkLst>
        </pc:spChg>
        <pc:spChg chg="del">
          <ac:chgData name="ALEXANDRE" userId="734048d45b8f99b5" providerId="LiveId" clId="{3AC02F9F-82A7-4E20-ABCE-0499432E30A9}" dt="2021-07-27T19:12:27.497" v="1050" actId="478"/>
          <ac:spMkLst>
            <pc:docMk/>
            <pc:sldMk cId="3786926908" sldId="321"/>
            <ac:spMk id="3" creationId="{6C3256E4-CF04-46E9-B75D-9F10030B78F8}"/>
          </ac:spMkLst>
        </pc:spChg>
        <pc:spChg chg="add del mod">
          <ac:chgData name="ALEXANDRE" userId="734048d45b8f99b5" providerId="LiveId" clId="{3AC02F9F-82A7-4E20-ABCE-0499432E30A9}" dt="2021-07-27T19:12:30.965" v="1051"/>
          <ac:spMkLst>
            <pc:docMk/>
            <pc:sldMk cId="3786926908" sldId="321"/>
            <ac:spMk id="4" creationId="{C64F4139-BCB1-465D-8B21-1E29DFAC2040}"/>
          </ac:spMkLst>
        </pc:spChg>
        <pc:spChg chg="del">
          <ac:chgData name="ALEXANDRE" userId="734048d45b8f99b5" providerId="LiveId" clId="{3AC02F9F-82A7-4E20-ABCE-0499432E30A9}" dt="2021-07-27T19:12:27.497" v="1050" actId="478"/>
          <ac:spMkLst>
            <pc:docMk/>
            <pc:sldMk cId="3786926908" sldId="321"/>
            <ac:spMk id="6" creationId="{D9716CA9-A64D-44CB-865A-3F50B8E653B5}"/>
          </ac:spMkLst>
        </pc:spChg>
        <pc:picChg chg="add mod">
          <ac:chgData name="ALEXANDRE" userId="734048d45b8f99b5" providerId="LiveId" clId="{3AC02F9F-82A7-4E20-ABCE-0499432E30A9}" dt="2021-07-27T19:12:36.698" v="1054" actId="1076"/>
          <ac:picMkLst>
            <pc:docMk/>
            <pc:sldMk cId="3786926908" sldId="321"/>
            <ac:picMk id="5" creationId="{22B7A5D5-3ED0-4DC1-BFAB-F551656932E8}"/>
          </ac:picMkLst>
        </pc:picChg>
        <pc:picChg chg="del">
          <ac:chgData name="ALEXANDRE" userId="734048d45b8f99b5" providerId="LiveId" clId="{3AC02F9F-82A7-4E20-ABCE-0499432E30A9}" dt="2021-07-27T19:12:27.497" v="1050" actId="478"/>
          <ac:picMkLst>
            <pc:docMk/>
            <pc:sldMk cId="3786926908" sldId="321"/>
            <ac:picMk id="25602" creationId="{329809EE-9DBF-464B-8419-C81A0E49ED58}"/>
          </ac:picMkLst>
        </pc:picChg>
      </pc:sldChg>
      <pc:sldChg chg="addSp delSp modSp new mod setBg">
        <pc:chgData name="ALEXANDRE" userId="734048d45b8f99b5" providerId="LiveId" clId="{3AC02F9F-82A7-4E20-ABCE-0499432E30A9}" dt="2021-07-27T19:17:47.988" v="1080" actId="26606"/>
        <pc:sldMkLst>
          <pc:docMk/>
          <pc:sldMk cId="3346433780" sldId="322"/>
        </pc:sldMkLst>
        <pc:spChg chg="mod ord">
          <ac:chgData name="ALEXANDRE" userId="734048d45b8f99b5" providerId="LiveId" clId="{3AC02F9F-82A7-4E20-ABCE-0499432E30A9}" dt="2021-07-27T19:17:47.988" v="1080" actId="26606"/>
          <ac:spMkLst>
            <pc:docMk/>
            <pc:sldMk cId="3346433780" sldId="322"/>
            <ac:spMk id="2" creationId="{D18E066E-F95C-40D0-93CA-15C056FE9B5C}"/>
          </ac:spMkLst>
        </pc:spChg>
        <pc:spChg chg="del">
          <ac:chgData name="ALEXANDRE" userId="734048d45b8f99b5" providerId="LiveId" clId="{3AC02F9F-82A7-4E20-ABCE-0499432E30A9}" dt="2021-07-27T19:17:47.988" v="1080" actId="26606"/>
          <ac:spMkLst>
            <pc:docMk/>
            <pc:sldMk cId="3346433780" sldId="322"/>
            <ac:spMk id="3" creationId="{5D1C482F-C597-4973-BA55-291D81896C0C}"/>
          </ac:spMkLst>
        </pc:spChg>
        <pc:spChg chg="add">
          <ac:chgData name="ALEXANDRE" userId="734048d45b8f99b5" providerId="LiveId" clId="{3AC02F9F-82A7-4E20-ABCE-0499432E30A9}" dt="2021-07-27T19:17:47.988" v="1080" actId="26606"/>
          <ac:spMkLst>
            <pc:docMk/>
            <pc:sldMk cId="3346433780" sldId="322"/>
            <ac:spMk id="71" creationId="{37C89E4B-3C9F-44B9-8B86-D9E3D112D8EC}"/>
          </ac:spMkLst>
        </pc:spChg>
        <pc:picChg chg="add mod">
          <ac:chgData name="ALEXANDRE" userId="734048d45b8f99b5" providerId="LiveId" clId="{3AC02F9F-82A7-4E20-ABCE-0499432E30A9}" dt="2021-07-27T19:17:47.988" v="1080" actId="26606"/>
          <ac:picMkLst>
            <pc:docMk/>
            <pc:sldMk cId="3346433780" sldId="322"/>
            <ac:picMk id="28674" creationId="{A55FEC75-B2F6-4FEC-B32A-258AF652CC5E}"/>
          </ac:picMkLst>
        </pc:picChg>
        <pc:cxnChg chg="add">
          <ac:chgData name="ALEXANDRE" userId="734048d45b8f99b5" providerId="LiveId" clId="{3AC02F9F-82A7-4E20-ABCE-0499432E30A9}" dt="2021-07-27T19:17:47.988" v="1080" actId="26606"/>
          <ac:cxnSpMkLst>
            <pc:docMk/>
            <pc:sldMk cId="3346433780" sldId="322"/>
            <ac:cxnSpMk id="73" creationId="{AA2EAA10-076F-46BD-8F0F-B9A2FB77A85C}"/>
          </ac:cxnSpMkLst>
        </pc:cxnChg>
        <pc:cxnChg chg="add">
          <ac:chgData name="ALEXANDRE" userId="734048d45b8f99b5" providerId="LiveId" clId="{3AC02F9F-82A7-4E20-ABCE-0499432E30A9}" dt="2021-07-27T19:17:47.988" v="1080" actId="26606"/>
          <ac:cxnSpMkLst>
            <pc:docMk/>
            <pc:sldMk cId="3346433780" sldId="322"/>
            <ac:cxnSpMk id="75" creationId="{D891E407-403B-4764-86C9-33A56D3BCAA3}"/>
          </ac:cxnSpMkLst>
        </pc:cxnChg>
      </pc:sldChg>
      <pc:sldChg chg="addSp delSp modSp new mod modAnim">
        <pc:chgData name="ALEXANDRE" userId="734048d45b8f99b5" providerId="LiveId" clId="{3AC02F9F-82A7-4E20-ABCE-0499432E30A9}" dt="2021-07-27T19:18:49.917" v="1110" actId="1076"/>
        <pc:sldMkLst>
          <pc:docMk/>
          <pc:sldMk cId="2565116814" sldId="323"/>
        </pc:sldMkLst>
        <pc:spChg chg="del mod">
          <ac:chgData name="ALEXANDRE" userId="734048d45b8f99b5" providerId="LiveId" clId="{3AC02F9F-82A7-4E20-ABCE-0499432E30A9}" dt="2021-07-27T19:18:31.542" v="1102" actId="478"/>
          <ac:spMkLst>
            <pc:docMk/>
            <pc:sldMk cId="2565116814" sldId="323"/>
            <ac:spMk id="2" creationId="{D467B5D6-3F9A-4D5C-8165-1500AC45A95A}"/>
          </ac:spMkLst>
        </pc:spChg>
        <pc:spChg chg="del">
          <ac:chgData name="ALEXANDRE" userId="734048d45b8f99b5" providerId="LiveId" clId="{3AC02F9F-82A7-4E20-ABCE-0499432E30A9}" dt="2021-07-27T19:18:23.561" v="1097" actId="478"/>
          <ac:spMkLst>
            <pc:docMk/>
            <pc:sldMk cId="2565116814" sldId="323"/>
            <ac:spMk id="3" creationId="{2179E2BE-2B0D-48AC-820C-2BF346B74D14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4" creationId="{665CA82D-4C83-44D5-99CC-4836C1A57407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5" creationId="{96BBC353-0EB8-46F6-B90E-15D5A5EBEC60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6" creationId="{F04D2B04-9A6F-42B7-B26A-046128D79CD3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7" creationId="{D0449B35-B6D1-48C3-8671-EE1A8966615A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9" creationId="{26BBA9C5-E3DF-4461-BE65-1A7AA03DF185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10" creationId="{8D24D857-752C-40D9-81A8-9BFA0293A2BE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11" creationId="{27F2F07F-CC7F-4D1E-9A56-62F5AA9B1BC5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13" creationId="{B0CEBF17-C520-48F2-988E-B43EB81A853E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14" creationId="{31F5264B-EF81-4248-87B8-6499164C6A95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15" creationId="{1016C8CF-BFE9-4738-8FBF-47F8FA024F1F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16" creationId="{C57F3FD1-E120-4356-8973-27F6293E2484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17" creationId="{8E49C676-3461-4664-90B1-9A7A0E4412AC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18" creationId="{11D9CB45-8476-446E-B0C5-15FE26DCB386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20" creationId="{C8D0A5BE-338B-486D-BD27-59979288CBF7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21" creationId="{520D2444-907D-482C-B078-01366AE0434E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22" creationId="{9EFB8F06-27B1-422D-8BE5-132D42578592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23" creationId="{9DF43A03-5A0D-4874-9DD4-B16DD8C69134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24" creationId="{1C0B81F2-FCF4-470A-A156-E53F5C8EB729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25" creationId="{D2BFB254-671B-44EA-A32A-3FC9607E29A9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27" creationId="{291FEDFF-078B-4777-8C15-F77297D79D98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28" creationId="{2E37CDB0-843F-4619-9116-F9C7ADBFFF5D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29" creationId="{B37E2F75-DDD1-43D9-9F34-B34FCDB92D83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31" creationId="{79C73DF5-EF8E-4507-8295-9B08256FE34B}"/>
          </ac:spMkLst>
        </pc:spChg>
        <pc:spChg chg="mod">
          <ac:chgData name="ALEXANDRE" userId="734048d45b8f99b5" providerId="LiveId" clId="{3AC02F9F-82A7-4E20-ABCE-0499432E30A9}" dt="2021-07-27T19:18:29.627" v="1100" actId="1076"/>
          <ac:spMkLst>
            <pc:docMk/>
            <pc:sldMk cId="2565116814" sldId="323"/>
            <ac:spMk id="32" creationId="{427E5145-039F-4451-AE88-19A34C971628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33" creationId="{B4A99739-3B0B-4658-820C-B8BEE8B387C2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34" creationId="{0330BA7D-3464-4838-9DA8-6D04FB9C1A2F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35" creationId="{3C800256-6C59-44CA-A161-41BE05A842A8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36" creationId="{708E203F-F2D8-4B1C-8939-1703712FD37B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37" creationId="{38EF2CDB-EFF0-4AD2-B1AC-7E669D0799F9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38" creationId="{71383861-683D-46C9-AC92-9AF90B41EE51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39" creationId="{7EC5FAB6-0EF4-482A-8667-2DB659C06806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40" creationId="{E6D4974B-C0E1-46C1-9DBC-C48DC8EB32A3}"/>
          </ac:spMkLst>
        </pc:spChg>
        <pc:spChg chg="add del mod">
          <ac:chgData name="ALEXANDRE" userId="734048d45b8f99b5" providerId="LiveId" clId="{3AC02F9F-82A7-4E20-ABCE-0499432E30A9}" dt="2021-07-27T19:18:30.076" v="1101"/>
          <ac:spMkLst>
            <pc:docMk/>
            <pc:sldMk cId="2565116814" sldId="323"/>
            <ac:spMk id="41" creationId="{DD60A27B-3706-4D92-B646-E831DECDD566}"/>
          </ac:spMkLst>
        </pc:spChg>
        <pc:spChg chg="add del mod">
          <ac:chgData name="ALEXANDRE" userId="734048d45b8f99b5" providerId="LiveId" clId="{3AC02F9F-82A7-4E20-ABCE-0499432E30A9}" dt="2021-07-27T19:18:32.891" v="1103" actId="478"/>
          <ac:spMkLst>
            <pc:docMk/>
            <pc:sldMk cId="2565116814" sldId="323"/>
            <ac:spMk id="43" creationId="{42F0664A-EAC1-448B-AD1D-5CF0EDAC8313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44" creationId="{6503D97C-9F1E-493E-9674-E5A0FADBD500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45" creationId="{EC939366-8539-477B-9223-AE6ABBA098BE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46" creationId="{DE05C60A-7F51-4320-8301-C61BB832495B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47" creationId="{7FD1EBE5-3122-4C0E-BC6C-9DB88BBE247F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49" creationId="{51358185-76EB-42CD-8BD5-B6BF564BDEC8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50" creationId="{556BBACC-2D45-4964-96F9-149F91B0DDAA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51" creationId="{5747CF75-F57D-4703-9DB2-D80C392B3C29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53" creationId="{2A2EBE20-3C7D-41B5-B3BE-332762183E70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54" creationId="{1BBB0B08-4574-4162-9B7B-4FC86759B1D7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55" creationId="{A796291D-656D-426A-9441-E163133BBE61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56" creationId="{3487A08F-E1B7-41A7-B226-9474AAB31F93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57" creationId="{8FEAC674-6C02-4A22-92D3-64C279EAFBCC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58" creationId="{CBCD8165-3386-4D97-8CF0-CE727E7C721A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60" creationId="{B7535D79-FF7B-45F8-8911-44F46C9A7122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61" creationId="{D7549F0A-4B7D-407B-A948-1667B6121914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62" creationId="{337E1381-6387-4CB0-9332-9EB8F0E51D26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63" creationId="{8EB08792-CD8E-4A8D-82DC-ED1160013C31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64" creationId="{80824F32-10C1-442C-AAA3-26E29D7A4219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65" creationId="{F84B5C21-444F-4097-AC82-0BEAB8509218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67" creationId="{7E418B24-7BB3-41FD-AD17-4FE97274BE1E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68" creationId="{F5C428A3-0608-4C0B-923B-525A1760C8E7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69" creationId="{1B81A9A3-2436-458F-ADDC-66924247EB3B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71" creationId="{3C164DF6-CAED-4654-9FAD-34DC31C971EC}"/>
          </ac:spMkLst>
        </pc:spChg>
        <pc:spChg chg="mod">
          <ac:chgData name="ALEXANDRE" userId="734048d45b8f99b5" providerId="LiveId" clId="{3AC02F9F-82A7-4E20-ABCE-0499432E30A9}" dt="2021-07-27T19:18:42.076" v="1106" actId="1076"/>
          <ac:spMkLst>
            <pc:docMk/>
            <pc:sldMk cId="2565116814" sldId="323"/>
            <ac:spMk id="72" creationId="{37B708A7-D077-4521-8D62-EB9E3D365474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73" creationId="{2C68581D-4255-4471-AAC8-5541686EDE41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74" creationId="{9A66B0C2-4565-48EF-A742-1189CCBF8310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75" creationId="{B4ADF5B3-67C1-4E1D-966F-0A7090D4237A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76" creationId="{BB9ED3CB-201B-4B95-BA02-355089B99664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77" creationId="{5E9E8066-AC4B-43B1-84E6-8008E4CF6772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78" creationId="{E2EA3329-5B96-4F6D-A4BA-22119B989E60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79" creationId="{E33BB540-231D-41A6-96E5-D348863542EB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80" creationId="{3824B456-8333-467D-9CF2-CA07BA2BD787}"/>
          </ac:spMkLst>
        </pc:spChg>
        <pc:spChg chg="add del mod">
          <ac:chgData name="ALEXANDRE" userId="734048d45b8f99b5" providerId="LiveId" clId="{3AC02F9F-82A7-4E20-ABCE-0499432E30A9}" dt="2021-07-27T19:18:43.224" v="1107"/>
          <ac:spMkLst>
            <pc:docMk/>
            <pc:sldMk cId="2565116814" sldId="323"/>
            <ac:spMk id="81" creationId="{790A6B5C-A02E-41E9-B7A1-D58090BD7C7E}"/>
          </ac:spMkLst>
        </pc:spChg>
        <pc:grpChg chg="add del mod">
          <ac:chgData name="ALEXANDRE" userId="734048d45b8f99b5" providerId="LiveId" clId="{3AC02F9F-82A7-4E20-ABCE-0499432E30A9}" dt="2021-07-27T19:18:30.076" v="1101"/>
          <ac:grpSpMkLst>
            <pc:docMk/>
            <pc:sldMk cId="2565116814" sldId="323"/>
            <ac:grpSpMk id="8" creationId="{F372EE37-3F21-4772-8718-B23EED48FC64}"/>
          </ac:grpSpMkLst>
        </pc:grpChg>
        <pc:grpChg chg="add del mod">
          <ac:chgData name="ALEXANDRE" userId="734048d45b8f99b5" providerId="LiveId" clId="{3AC02F9F-82A7-4E20-ABCE-0499432E30A9}" dt="2021-07-27T19:18:30.076" v="1101"/>
          <ac:grpSpMkLst>
            <pc:docMk/>
            <pc:sldMk cId="2565116814" sldId="323"/>
            <ac:grpSpMk id="12" creationId="{746BB141-051C-46A5-A1B5-C82988FB0B45}"/>
          </ac:grpSpMkLst>
        </pc:grpChg>
        <pc:grpChg chg="add del mod">
          <ac:chgData name="ALEXANDRE" userId="734048d45b8f99b5" providerId="LiveId" clId="{3AC02F9F-82A7-4E20-ABCE-0499432E30A9}" dt="2021-07-27T19:18:30.076" v="1101"/>
          <ac:grpSpMkLst>
            <pc:docMk/>
            <pc:sldMk cId="2565116814" sldId="323"/>
            <ac:grpSpMk id="19" creationId="{B1613F31-248E-4AD9-BDD6-9EB8275D9598}"/>
          </ac:grpSpMkLst>
        </pc:grpChg>
        <pc:grpChg chg="add del mod">
          <ac:chgData name="ALEXANDRE" userId="734048d45b8f99b5" providerId="LiveId" clId="{3AC02F9F-82A7-4E20-ABCE-0499432E30A9}" dt="2021-07-27T19:18:30.076" v="1101"/>
          <ac:grpSpMkLst>
            <pc:docMk/>
            <pc:sldMk cId="2565116814" sldId="323"/>
            <ac:grpSpMk id="26" creationId="{911F601A-F5E2-44D0-A409-15FCA0A090F4}"/>
          </ac:grpSpMkLst>
        </pc:grpChg>
        <pc:grpChg chg="add del mod">
          <ac:chgData name="ALEXANDRE" userId="734048d45b8f99b5" providerId="LiveId" clId="{3AC02F9F-82A7-4E20-ABCE-0499432E30A9}" dt="2021-07-27T19:18:30.076" v="1101"/>
          <ac:grpSpMkLst>
            <pc:docMk/>
            <pc:sldMk cId="2565116814" sldId="323"/>
            <ac:grpSpMk id="30" creationId="{FBC967A0-8B15-433A-A1F0-2158811672BE}"/>
          </ac:grpSpMkLst>
        </pc:grpChg>
        <pc:grpChg chg="add del mod">
          <ac:chgData name="ALEXANDRE" userId="734048d45b8f99b5" providerId="LiveId" clId="{3AC02F9F-82A7-4E20-ABCE-0499432E30A9}" dt="2021-07-27T19:18:43.224" v="1107"/>
          <ac:grpSpMkLst>
            <pc:docMk/>
            <pc:sldMk cId="2565116814" sldId="323"/>
            <ac:grpSpMk id="48" creationId="{9B7E50CD-83BD-4D43-9B65-8A1BE3C742A4}"/>
          </ac:grpSpMkLst>
        </pc:grpChg>
        <pc:grpChg chg="add del mod">
          <ac:chgData name="ALEXANDRE" userId="734048d45b8f99b5" providerId="LiveId" clId="{3AC02F9F-82A7-4E20-ABCE-0499432E30A9}" dt="2021-07-27T19:18:43.224" v="1107"/>
          <ac:grpSpMkLst>
            <pc:docMk/>
            <pc:sldMk cId="2565116814" sldId="323"/>
            <ac:grpSpMk id="52" creationId="{AD99E357-DD8C-4FE6-88D8-B1179AF55084}"/>
          </ac:grpSpMkLst>
        </pc:grpChg>
        <pc:grpChg chg="add del mod">
          <ac:chgData name="ALEXANDRE" userId="734048d45b8f99b5" providerId="LiveId" clId="{3AC02F9F-82A7-4E20-ABCE-0499432E30A9}" dt="2021-07-27T19:18:43.224" v="1107"/>
          <ac:grpSpMkLst>
            <pc:docMk/>
            <pc:sldMk cId="2565116814" sldId="323"/>
            <ac:grpSpMk id="59" creationId="{DD958425-A8FB-44FF-84AC-E9F9DBAD6A44}"/>
          </ac:grpSpMkLst>
        </pc:grpChg>
        <pc:grpChg chg="add del mod">
          <ac:chgData name="ALEXANDRE" userId="734048d45b8f99b5" providerId="LiveId" clId="{3AC02F9F-82A7-4E20-ABCE-0499432E30A9}" dt="2021-07-27T19:18:43.224" v="1107"/>
          <ac:grpSpMkLst>
            <pc:docMk/>
            <pc:sldMk cId="2565116814" sldId="323"/>
            <ac:grpSpMk id="66" creationId="{D4FCFD5E-B620-4564-8ABD-A731F0F0FC34}"/>
          </ac:grpSpMkLst>
        </pc:grpChg>
        <pc:grpChg chg="add del mod">
          <ac:chgData name="ALEXANDRE" userId="734048d45b8f99b5" providerId="LiveId" clId="{3AC02F9F-82A7-4E20-ABCE-0499432E30A9}" dt="2021-07-27T19:18:43.224" v="1107"/>
          <ac:grpSpMkLst>
            <pc:docMk/>
            <pc:sldMk cId="2565116814" sldId="323"/>
            <ac:grpSpMk id="70" creationId="{9FF72B81-2A14-4DB8-BA7B-71424C16A144}"/>
          </ac:grpSpMkLst>
        </pc:grpChg>
        <pc:picChg chg="add mod">
          <ac:chgData name="ALEXANDRE" userId="734048d45b8f99b5" providerId="LiveId" clId="{3AC02F9F-82A7-4E20-ABCE-0499432E30A9}" dt="2021-07-27T19:18:49.917" v="1110" actId="1076"/>
          <ac:picMkLst>
            <pc:docMk/>
            <pc:sldMk cId="2565116814" sldId="323"/>
            <ac:picMk id="82" creationId="{0FEEF914-1CE9-4701-AABC-F8FD3815930D}"/>
          </ac:picMkLst>
        </pc:picChg>
      </pc:sldChg>
      <pc:sldChg chg="addSp delSp modSp new mod setBg">
        <pc:chgData name="ALEXANDRE" userId="734048d45b8f99b5" providerId="LiveId" clId="{3AC02F9F-82A7-4E20-ABCE-0499432E30A9}" dt="2021-07-27T19:29:02.910" v="1220" actId="14100"/>
        <pc:sldMkLst>
          <pc:docMk/>
          <pc:sldMk cId="121148431" sldId="324"/>
        </pc:sldMkLst>
        <pc:spChg chg="mod">
          <ac:chgData name="ALEXANDRE" userId="734048d45b8f99b5" providerId="LiveId" clId="{3AC02F9F-82A7-4E20-ABCE-0499432E30A9}" dt="2021-07-27T19:28:02.990" v="1202" actId="26606"/>
          <ac:spMkLst>
            <pc:docMk/>
            <pc:sldMk cId="121148431" sldId="324"/>
            <ac:spMk id="2" creationId="{C47985B2-EBED-4653-9AA4-60B05C3156E8}"/>
          </ac:spMkLst>
        </pc:spChg>
        <pc:spChg chg="mod ord">
          <ac:chgData name="ALEXANDRE" userId="734048d45b8f99b5" providerId="LiveId" clId="{3AC02F9F-82A7-4E20-ABCE-0499432E30A9}" dt="2021-07-27T19:29:02.910" v="1220" actId="14100"/>
          <ac:spMkLst>
            <pc:docMk/>
            <pc:sldMk cId="121148431" sldId="324"/>
            <ac:spMk id="3" creationId="{D26FBEED-6A8A-4F5A-952F-5E1B0021FFBD}"/>
          </ac:spMkLst>
        </pc:spChg>
        <pc:spChg chg="add del mod">
          <ac:chgData name="ALEXANDRE" userId="734048d45b8f99b5" providerId="LiveId" clId="{3AC02F9F-82A7-4E20-ABCE-0499432E30A9}" dt="2021-07-27T19:20:32.946" v="1140"/>
          <ac:spMkLst>
            <pc:docMk/>
            <pc:sldMk cId="121148431" sldId="324"/>
            <ac:spMk id="4" creationId="{3E7FD1AD-5C13-44A6-86F6-16668325BCE4}"/>
          </ac:spMkLst>
        </pc:spChg>
        <pc:spChg chg="add del mod">
          <ac:chgData name="ALEXANDRE" userId="734048d45b8f99b5" providerId="LiveId" clId="{3AC02F9F-82A7-4E20-ABCE-0499432E30A9}" dt="2021-07-27T19:20:32.946" v="1140"/>
          <ac:spMkLst>
            <pc:docMk/>
            <pc:sldMk cId="121148431" sldId="324"/>
            <ac:spMk id="5" creationId="{05E3F856-8AC0-4D83-88F1-75870192C65C}"/>
          </ac:spMkLst>
        </pc:spChg>
        <pc:spChg chg="mod">
          <ac:chgData name="ALEXANDRE" userId="734048d45b8f99b5" providerId="LiveId" clId="{3AC02F9F-82A7-4E20-ABCE-0499432E30A9}" dt="2021-07-27T19:20:30.324" v="1139"/>
          <ac:spMkLst>
            <pc:docMk/>
            <pc:sldMk cId="121148431" sldId="324"/>
            <ac:spMk id="7" creationId="{DAA6DC6B-26DC-45A9-B619-721BE4878663}"/>
          </ac:spMkLst>
        </pc:spChg>
        <pc:spChg chg="mod">
          <ac:chgData name="ALEXANDRE" userId="734048d45b8f99b5" providerId="LiveId" clId="{3AC02F9F-82A7-4E20-ABCE-0499432E30A9}" dt="2021-07-27T19:20:30.324" v="1139"/>
          <ac:spMkLst>
            <pc:docMk/>
            <pc:sldMk cId="121148431" sldId="324"/>
            <ac:spMk id="8" creationId="{E5FA40EF-6B09-46BC-89E7-20F821658A76}"/>
          </ac:spMkLst>
        </pc:spChg>
        <pc:spChg chg="add del mod">
          <ac:chgData name="ALEXANDRE" userId="734048d45b8f99b5" providerId="LiveId" clId="{3AC02F9F-82A7-4E20-ABCE-0499432E30A9}" dt="2021-07-27T19:20:39.350" v="1143" actId="21"/>
          <ac:spMkLst>
            <pc:docMk/>
            <pc:sldMk cId="121148431" sldId="324"/>
            <ac:spMk id="9" creationId="{FE591ED3-1324-4A38-B590-7A6E37659EF9}"/>
          </ac:spMkLst>
        </pc:spChg>
        <pc:spChg chg="add del mod">
          <ac:chgData name="ALEXANDRE" userId="734048d45b8f99b5" providerId="LiveId" clId="{3AC02F9F-82A7-4E20-ABCE-0499432E30A9}" dt="2021-07-27T19:20:39.350" v="1143" actId="21"/>
          <ac:spMkLst>
            <pc:docMk/>
            <pc:sldMk cId="121148431" sldId="324"/>
            <ac:spMk id="10" creationId="{8ED64CA8-675C-432F-A632-E1B99953FF90}"/>
          </ac:spMkLst>
        </pc:spChg>
        <pc:spChg chg="mod">
          <ac:chgData name="ALEXANDRE" userId="734048d45b8f99b5" providerId="LiveId" clId="{3AC02F9F-82A7-4E20-ABCE-0499432E30A9}" dt="2021-07-27T19:20:37.913" v="1142" actId="1076"/>
          <ac:spMkLst>
            <pc:docMk/>
            <pc:sldMk cId="121148431" sldId="324"/>
            <ac:spMk id="12" creationId="{1E56DA94-AD6A-4833-A9B8-FDD6177E16A6}"/>
          </ac:spMkLst>
        </pc:spChg>
        <pc:spChg chg="mod">
          <ac:chgData name="ALEXANDRE" userId="734048d45b8f99b5" providerId="LiveId" clId="{3AC02F9F-82A7-4E20-ABCE-0499432E30A9}" dt="2021-07-27T19:20:37.913" v="1142" actId="1076"/>
          <ac:spMkLst>
            <pc:docMk/>
            <pc:sldMk cId="121148431" sldId="324"/>
            <ac:spMk id="13" creationId="{1DC1AB14-2710-45ED-90CE-BEA4FE4CE764}"/>
          </ac:spMkLst>
        </pc:spChg>
        <pc:spChg chg="add del">
          <ac:chgData name="ALEXANDRE" userId="734048d45b8f99b5" providerId="LiveId" clId="{3AC02F9F-82A7-4E20-ABCE-0499432E30A9}" dt="2021-07-27T19:22:26.052" v="1169"/>
          <ac:spMkLst>
            <pc:docMk/>
            <pc:sldMk cId="121148431" sldId="324"/>
            <ac:spMk id="15" creationId="{12D39A23-44A1-411C-9EF6-0A090ADDFE4D}"/>
          </ac:spMkLst>
        </pc:spChg>
        <pc:spChg chg="add del">
          <ac:chgData name="ALEXANDRE" userId="734048d45b8f99b5" providerId="LiveId" clId="{3AC02F9F-82A7-4E20-ABCE-0499432E30A9}" dt="2021-07-27T19:28:02.990" v="1202" actId="26606"/>
          <ac:spMkLst>
            <pc:docMk/>
            <pc:sldMk cId="121148431" sldId="324"/>
            <ac:spMk id="73" creationId="{3AFE8227-C443-417B-BA91-520EB1EF4559}"/>
          </ac:spMkLst>
        </pc:spChg>
        <pc:spChg chg="add del">
          <ac:chgData name="ALEXANDRE" userId="734048d45b8f99b5" providerId="LiveId" clId="{3AC02F9F-82A7-4E20-ABCE-0499432E30A9}" dt="2021-07-27T19:28:02.990" v="1202" actId="26606"/>
          <ac:spMkLst>
            <pc:docMk/>
            <pc:sldMk cId="121148431" sldId="324"/>
            <ac:spMk id="75" creationId="{907741FC-B544-4A6E-B831-6789D042333D}"/>
          </ac:spMkLst>
        </pc:spChg>
        <pc:spChg chg="add del">
          <ac:chgData name="ALEXANDRE" userId="734048d45b8f99b5" providerId="LiveId" clId="{3AC02F9F-82A7-4E20-ABCE-0499432E30A9}" dt="2021-07-27T19:28:02.990" v="1202" actId="26606"/>
          <ac:spMkLst>
            <pc:docMk/>
            <pc:sldMk cId="121148431" sldId="324"/>
            <ac:spMk id="77" creationId="{3F0BE7ED-7814-4273-B18A-F26CC0380380}"/>
          </ac:spMkLst>
        </pc:spChg>
        <pc:grpChg chg="add del mod">
          <ac:chgData name="ALEXANDRE" userId="734048d45b8f99b5" providerId="LiveId" clId="{3AC02F9F-82A7-4E20-ABCE-0499432E30A9}" dt="2021-07-27T19:20:32.946" v="1140"/>
          <ac:grpSpMkLst>
            <pc:docMk/>
            <pc:sldMk cId="121148431" sldId="324"/>
            <ac:grpSpMk id="6" creationId="{AF7320DA-01A0-464C-86C7-D50033332BBA}"/>
          </ac:grpSpMkLst>
        </pc:grpChg>
        <pc:grpChg chg="add del mod">
          <ac:chgData name="ALEXANDRE" userId="734048d45b8f99b5" providerId="LiveId" clId="{3AC02F9F-82A7-4E20-ABCE-0499432E30A9}" dt="2021-07-27T19:20:39.350" v="1143" actId="21"/>
          <ac:grpSpMkLst>
            <pc:docMk/>
            <pc:sldMk cId="121148431" sldId="324"/>
            <ac:grpSpMk id="11" creationId="{AA211068-23C9-4478-9036-A731C8610BB1}"/>
          </ac:grpSpMkLst>
        </pc:grpChg>
        <pc:picChg chg="add del mod">
          <ac:chgData name="ALEXANDRE" userId="734048d45b8f99b5" providerId="LiveId" clId="{3AC02F9F-82A7-4E20-ABCE-0499432E30A9}" dt="2021-07-27T19:21:16.462" v="1157" actId="478"/>
          <ac:picMkLst>
            <pc:docMk/>
            <pc:sldMk cId="121148431" sldId="324"/>
            <ac:picMk id="14" creationId="{68304BDB-432C-4298-9AFF-60F4920BE1A3}"/>
          </ac:picMkLst>
        </pc:picChg>
        <pc:picChg chg="add del mod">
          <ac:chgData name="ALEXANDRE" userId="734048d45b8f99b5" providerId="LiveId" clId="{3AC02F9F-82A7-4E20-ABCE-0499432E30A9}" dt="2021-07-27T19:22:38.101" v="1173" actId="21"/>
          <ac:picMkLst>
            <pc:docMk/>
            <pc:sldMk cId="121148431" sldId="324"/>
            <ac:picMk id="16" creationId="{01283BEC-F817-4CBB-8BDA-337C9C241C8E}"/>
          </ac:picMkLst>
        </pc:picChg>
        <pc:picChg chg="add del mod">
          <ac:chgData name="ALEXANDRE" userId="734048d45b8f99b5" providerId="LiveId" clId="{3AC02F9F-82A7-4E20-ABCE-0499432E30A9}" dt="2021-07-27T19:28:19.472" v="1203" actId="478"/>
          <ac:picMkLst>
            <pc:docMk/>
            <pc:sldMk cId="121148431" sldId="324"/>
            <ac:picMk id="29700" creationId="{9A08CD77-9D1B-4A6E-97C4-8F0636171820}"/>
          </ac:picMkLst>
        </pc:picChg>
        <pc:picChg chg="add mod">
          <ac:chgData name="ALEXANDRE" userId="734048d45b8f99b5" providerId="LiveId" clId="{3AC02F9F-82A7-4E20-ABCE-0499432E30A9}" dt="2021-07-27T19:28:59.248" v="1219" actId="1076"/>
          <ac:picMkLst>
            <pc:docMk/>
            <pc:sldMk cId="121148431" sldId="324"/>
            <ac:picMk id="29702" creationId="{8AA84523-6E6B-4820-8EC6-DF1C668AD3CD}"/>
          </ac:picMkLst>
        </pc:picChg>
      </pc:sldChg>
      <pc:sldChg chg="addSp delSp modSp add mod">
        <pc:chgData name="ALEXANDRE" userId="734048d45b8f99b5" providerId="LiveId" clId="{3AC02F9F-82A7-4E20-ABCE-0499432E30A9}" dt="2021-07-27T19:22:50.720" v="1178" actId="1076"/>
        <pc:sldMkLst>
          <pc:docMk/>
          <pc:sldMk cId="2568567392" sldId="325"/>
        </pc:sldMkLst>
        <pc:spChg chg="del">
          <ac:chgData name="ALEXANDRE" userId="734048d45b8f99b5" providerId="LiveId" clId="{3AC02F9F-82A7-4E20-ABCE-0499432E30A9}" dt="2021-07-27T19:22:42.169" v="1174" actId="478"/>
          <ac:spMkLst>
            <pc:docMk/>
            <pc:sldMk cId="2568567392" sldId="325"/>
            <ac:spMk id="3" creationId="{D26FBEED-6A8A-4F5A-952F-5E1B0021FFBD}"/>
          </ac:spMkLst>
        </pc:spChg>
        <pc:spChg chg="add del mod">
          <ac:chgData name="ALEXANDRE" userId="734048d45b8f99b5" providerId="LiveId" clId="{3AC02F9F-82A7-4E20-ABCE-0499432E30A9}" dt="2021-07-27T19:22:43.962" v="1175" actId="478"/>
          <ac:spMkLst>
            <pc:docMk/>
            <pc:sldMk cId="2568567392" sldId="325"/>
            <ac:spMk id="5" creationId="{66ACEECE-7AD9-4F3F-B0AC-0782D4E1B07B}"/>
          </ac:spMkLst>
        </pc:spChg>
        <pc:picChg chg="mod">
          <ac:chgData name="ALEXANDRE" userId="734048d45b8f99b5" providerId="LiveId" clId="{3AC02F9F-82A7-4E20-ABCE-0499432E30A9}" dt="2021-07-27T19:22:50.720" v="1178" actId="1076"/>
          <ac:picMkLst>
            <pc:docMk/>
            <pc:sldMk cId="2568567392" sldId="325"/>
            <ac:picMk id="14" creationId="{68304BDB-432C-4298-9AFF-60F4920BE1A3}"/>
          </ac:picMkLst>
        </pc:picChg>
      </pc:sldChg>
      <pc:sldChg chg="addSp modSp new mod setBg">
        <pc:chgData name="ALEXANDRE" userId="734048d45b8f99b5" providerId="LiveId" clId="{3AC02F9F-82A7-4E20-ABCE-0499432E30A9}" dt="2021-07-27T19:40:07.515" v="1318" actId="14100"/>
        <pc:sldMkLst>
          <pc:docMk/>
          <pc:sldMk cId="3140230837" sldId="326"/>
        </pc:sldMkLst>
        <pc:spChg chg="mod">
          <ac:chgData name="ALEXANDRE" userId="734048d45b8f99b5" providerId="LiveId" clId="{3AC02F9F-82A7-4E20-ABCE-0499432E30A9}" dt="2021-07-27T19:40:07.515" v="1318" actId="14100"/>
          <ac:spMkLst>
            <pc:docMk/>
            <pc:sldMk cId="3140230837" sldId="326"/>
            <ac:spMk id="2" creationId="{462EDD7F-0D85-4C23-8B35-5137AAAD9601}"/>
          </ac:spMkLst>
        </pc:spChg>
        <pc:spChg chg="mod ord">
          <ac:chgData name="ALEXANDRE" userId="734048d45b8f99b5" providerId="LiveId" clId="{3AC02F9F-82A7-4E20-ABCE-0499432E30A9}" dt="2021-07-27T19:40:03.972" v="1317" actId="27636"/>
          <ac:spMkLst>
            <pc:docMk/>
            <pc:sldMk cId="3140230837" sldId="326"/>
            <ac:spMk id="3" creationId="{E1D5DD45-9A70-4CDB-BDFE-775E2DE344C0}"/>
          </ac:spMkLst>
        </pc:spChg>
        <pc:spChg chg="add">
          <ac:chgData name="ALEXANDRE" userId="734048d45b8f99b5" providerId="LiveId" clId="{3AC02F9F-82A7-4E20-ABCE-0499432E30A9}" dt="2021-07-27T19:39:29.046" v="1299" actId="26606"/>
          <ac:spMkLst>
            <pc:docMk/>
            <pc:sldMk cId="3140230837" sldId="326"/>
            <ac:spMk id="71" creationId="{3AFE8227-C443-417B-BA91-520EB1EF4559}"/>
          </ac:spMkLst>
        </pc:spChg>
        <pc:spChg chg="add">
          <ac:chgData name="ALEXANDRE" userId="734048d45b8f99b5" providerId="LiveId" clId="{3AC02F9F-82A7-4E20-ABCE-0499432E30A9}" dt="2021-07-27T19:39:29.046" v="1299" actId="26606"/>
          <ac:spMkLst>
            <pc:docMk/>
            <pc:sldMk cId="3140230837" sldId="326"/>
            <ac:spMk id="73" creationId="{907741FC-B544-4A6E-B831-6789D042333D}"/>
          </ac:spMkLst>
        </pc:spChg>
        <pc:spChg chg="add">
          <ac:chgData name="ALEXANDRE" userId="734048d45b8f99b5" providerId="LiveId" clId="{3AC02F9F-82A7-4E20-ABCE-0499432E30A9}" dt="2021-07-27T19:39:29.046" v="1299" actId="26606"/>
          <ac:spMkLst>
            <pc:docMk/>
            <pc:sldMk cId="3140230837" sldId="326"/>
            <ac:spMk id="75" creationId="{3F0BE7ED-7814-4273-B18A-F26CC0380380}"/>
          </ac:spMkLst>
        </pc:spChg>
        <pc:picChg chg="add mod">
          <ac:chgData name="ALEXANDRE" userId="734048d45b8f99b5" providerId="LiveId" clId="{3AC02F9F-82A7-4E20-ABCE-0499432E30A9}" dt="2021-07-27T19:39:58.257" v="1313" actId="14100"/>
          <ac:picMkLst>
            <pc:docMk/>
            <pc:sldMk cId="3140230837" sldId="326"/>
            <ac:picMk id="31746" creationId="{8761B489-590F-40ED-9EBF-A1A9206055A4}"/>
          </ac:picMkLst>
        </pc:picChg>
      </pc:sldChg>
      <pc:sldChg chg="addSp modSp new mod modAnim">
        <pc:chgData name="ALEXANDRE" userId="734048d45b8f99b5" providerId="LiveId" clId="{3AC02F9F-82A7-4E20-ABCE-0499432E30A9}" dt="2021-07-27T19:42:57.117" v="1369"/>
        <pc:sldMkLst>
          <pc:docMk/>
          <pc:sldMk cId="890150160" sldId="327"/>
        </pc:sldMkLst>
        <pc:spChg chg="mod">
          <ac:chgData name="ALEXANDRE" userId="734048d45b8f99b5" providerId="LiveId" clId="{3AC02F9F-82A7-4E20-ABCE-0499432E30A9}" dt="2021-07-27T19:42:18.629" v="1361" actId="403"/>
          <ac:spMkLst>
            <pc:docMk/>
            <pc:sldMk cId="890150160" sldId="327"/>
            <ac:spMk id="2" creationId="{D2664D02-7315-46CF-B36D-299B6EEF9631}"/>
          </ac:spMkLst>
        </pc:spChg>
        <pc:spChg chg="mod">
          <ac:chgData name="ALEXANDRE" userId="734048d45b8f99b5" providerId="LiveId" clId="{3AC02F9F-82A7-4E20-ABCE-0499432E30A9}" dt="2021-07-27T19:42:43.382" v="1367" actId="1076"/>
          <ac:spMkLst>
            <pc:docMk/>
            <pc:sldMk cId="890150160" sldId="327"/>
            <ac:spMk id="3" creationId="{0961A671-1B1A-465E-8C34-BBC27C02EE32}"/>
          </ac:spMkLst>
        </pc:spChg>
        <pc:spChg chg="mod">
          <ac:chgData name="ALEXANDRE" userId="734048d45b8f99b5" providerId="LiveId" clId="{3AC02F9F-82A7-4E20-ABCE-0499432E30A9}" dt="2021-07-27T19:42:35.014" v="1364" actId="1076"/>
          <ac:spMkLst>
            <pc:docMk/>
            <pc:sldMk cId="890150160" sldId="327"/>
            <ac:spMk id="5" creationId="{A4502148-F7E4-4F61-BEE0-80C9E9470D55}"/>
          </ac:spMkLst>
        </pc:spChg>
        <pc:spChg chg="mod">
          <ac:chgData name="ALEXANDRE" userId="734048d45b8f99b5" providerId="LiveId" clId="{3AC02F9F-82A7-4E20-ABCE-0499432E30A9}" dt="2021-07-27T19:42:35.014" v="1364" actId="1076"/>
          <ac:spMkLst>
            <pc:docMk/>
            <pc:sldMk cId="890150160" sldId="327"/>
            <ac:spMk id="8" creationId="{305A0F39-BA6B-4351-B2A0-3C94AA6594A9}"/>
          </ac:spMkLst>
        </pc:spChg>
        <pc:spChg chg="mod">
          <ac:chgData name="ALEXANDRE" userId="734048d45b8f99b5" providerId="LiveId" clId="{3AC02F9F-82A7-4E20-ABCE-0499432E30A9}" dt="2021-07-27T19:42:37.865" v="1365" actId="1076"/>
          <ac:spMkLst>
            <pc:docMk/>
            <pc:sldMk cId="890150160" sldId="327"/>
            <ac:spMk id="10" creationId="{8F49DEDB-B70F-4381-B329-B40168DA7014}"/>
          </ac:spMkLst>
        </pc:spChg>
        <pc:spChg chg="mod">
          <ac:chgData name="ALEXANDRE" userId="734048d45b8f99b5" providerId="LiveId" clId="{3AC02F9F-82A7-4E20-ABCE-0499432E30A9}" dt="2021-07-27T19:42:37.865" v="1365" actId="1076"/>
          <ac:spMkLst>
            <pc:docMk/>
            <pc:sldMk cId="890150160" sldId="327"/>
            <ac:spMk id="13" creationId="{893D089B-CC0B-4A39-A6FB-BCBFD813A19F}"/>
          </ac:spMkLst>
        </pc:spChg>
        <pc:spChg chg="mod">
          <ac:chgData name="ALEXANDRE" userId="734048d45b8f99b5" providerId="LiveId" clId="{3AC02F9F-82A7-4E20-ABCE-0499432E30A9}" dt="2021-07-27T19:42:40.910" v="1366" actId="1076"/>
          <ac:spMkLst>
            <pc:docMk/>
            <pc:sldMk cId="890150160" sldId="327"/>
            <ac:spMk id="15" creationId="{C0694B4F-C982-4310-B8BE-EE0DE6DE3012}"/>
          </ac:spMkLst>
        </pc:spChg>
        <pc:spChg chg="mod">
          <ac:chgData name="ALEXANDRE" userId="734048d45b8f99b5" providerId="LiveId" clId="{3AC02F9F-82A7-4E20-ABCE-0499432E30A9}" dt="2021-07-27T19:42:40.910" v="1366" actId="1076"/>
          <ac:spMkLst>
            <pc:docMk/>
            <pc:sldMk cId="890150160" sldId="327"/>
            <ac:spMk id="18" creationId="{15064699-C5DF-49FF-89E2-E96604733B0C}"/>
          </ac:spMkLst>
        </pc:spChg>
        <pc:grpChg chg="add mod">
          <ac:chgData name="ALEXANDRE" userId="734048d45b8f99b5" providerId="LiveId" clId="{3AC02F9F-82A7-4E20-ABCE-0499432E30A9}" dt="2021-07-27T19:42:35.014" v="1364" actId="1076"/>
          <ac:grpSpMkLst>
            <pc:docMk/>
            <pc:sldMk cId="890150160" sldId="327"/>
            <ac:grpSpMk id="4" creationId="{4A4910EF-9017-45E7-B626-89CFF81638C0}"/>
          </ac:grpSpMkLst>
        </pc:grpChg>
        <pc:grpChg chg="mod">
          <ac:chgData name="ALEXANDRE" userId="734048d45b8f99b5" providerId="LiveId" clId="{3AC02F9F-82A7-4E20-ABCE-0499432E30A9}" dt="2021-07-27T19:42:35.014" v="1364" actId="1076"/>
          <ac:grpSpMkLst>
            <pc:docMk/>
            <pc:sldMk cId="890150160" sldId="327"/>
            <ac:grpSpMk id="6" creationId="{0CD53853-E625-4918-9C5D-B06FC7BDA740}"/>
          </ac:grpSpMkLst>
        </pc:grpChg>
        <pc:grpChg chg="add mod">
          <ac:chgData name="ALEXANDRE" userId="734048d45b8f99b5" providerId="LiveId" clId="{3AC02F9F-82A7-4E20-ABCE-0499432E30A9}" dt="2021-07-27T19:42:37.865" v="1365" actId="1076"/>
          <ac:grpSpMkLst>
            <pc:docMk/>
            <pc:sldMk cId="890150160" sldId="327"/>
            <ac:grpSpMk id="9" creationId="{9A3A9C49-65A9-4A8C-ADBC-53EDAC7DBDCB}"/>
          </ac:grpSpMkLst>
        </pc:grpChg>
        <pc:grpChg chg="mod">
          <ac:chgData name="ALEXANDRE" userId="734048d45b8f99b5" providerId="LiveId" clId="{3AC02F9F-82A7-4E20-ABCE-0499432E30A9}" dt="2021-07-27T19:42:37.865" v="1365" actId="1076"/>
          <ac:grpSpMkLst>
            <pc:docMk/>
            <pc:sldMk cId="890150160" sldId="327"/>
            <ac:grpSpMk id="11" creationId="{DDC9C007-61B8-4B94-8F07-D51FA1FA3D73}"/>
          </ac:grpSpMkLst>
        </pc:grpChg>
        <pc:grpChg chg="add mod">
          <ac:chgData name="ALEXANDRE" userId="734048d45b8f99b5" providerId="LiveId" clId="{3AC02F9F-82A7-4E20-ABCE-0499432E30A9}" dt="2021-07-27T19:42:40.910" v="1366" actId="1076"/>
          <ac:grpSpMkLst>
            <pc:docMk/>
            <pc:sldMk cId="890150160" sldId="327"/>
            <ac:grpSpMk id="14" creationId="{4F919C31-B677-47F5-A231-8302626E4914}"/>
          </ac:grpSpMkLst>
        </pc:grpChg>
        <pc:grpChg chg="mod">
          <ac:chgData name="ALEXANDRE" userId="734048d45b8f99b5" providerId="LiveId" clId="{3AC02F9F-82A7-4E20-ABCE-0499432E30A9}" dt="2021-07-27T19:42:40.910" v="1366" actId="1076"/>
          <ac:grpSpMkLst>
            <pc:docMk/>
            <pc:sldMk cId="890150160" sldId="327"/>
            <ac:grpSpMk id="16" creationId="{6CA4B7B9-5F20-4F0B-B83A-15546416B7F1}"/>
          </ac:grpSpMkLst>
        </pc:grpChg>
        <pc:picChg chg="mod">
          <ac:chgData name="ALEXANDRE" userId="734048d45b8f99b5" providerId="LiveId" clId="{3AC02F9F-82A7-4E20-ABCE-0499432E30A9}" dt="2021-07-27T19:42:35.014" v="1364" actId="1076"/>
          <ac:picMkLst>
            <pc:docMk/>
            <pc:sldMk cId="890150160" sldId="327"/>
            <ac:picMk id="7" creationId="{D308EC17-9666-4D26-B099-A2E7BE015007}"/>
          </ac:picMkLst>
        </pc:picChg>
        <pc:picChg chg="mod">
          <ac:chgData name="ALEXANDRE" userId="734048d45b8f99b5" providerId="LiveId" clId="{3AC02F9F-82A7-4E20-ABCE-0499432E30A9}" dt="2021-07-27T19:42:37.865" v="1365" actId="1076"/>
          <ac:picMkLst>
            <pc:docMk/>
            <pc:sldMk cId="890150160" sldId="327"/>
            <ac:picMk id="12" creationId="{132C788D-F66E-46D7-BF87-ED6001799AC3}"/>
          </ac:picMkLst>
        </pc:picChg>
        <pc:picChg chg="mod">
          <ac:chgData name="ALEXANDRE" userId="734048d45b8f99b5" providerId="LiveId" clId="{3AC02F9F-82A7-4E20-ABCE-0499432E30A9}" dt="2021-07-27T19:42:40.910" v="1366" actId="1076"/>
          <ac:picMkLst>
            <pc:docMk/>
            <pc:sldMk cId="890150160" sldId="327"/>
            <ac:picMk id="17" creationId="{B725718E-36A1-45FD-A496-1247840B0C40}"/>
          </ac:picMkLst>
        </pc:picChg>
      </pc:sldChg>
      <pc:sldChg chg="addSp delSp modSp new mod modAnim chgLayout">
        <pc:chgData name="ALEXANDRE" userId="734048d45b8f99b5" providerId="LiveId" clId="{3AC02F9F-82A7-4E20-ABCE-0499432E30A9}" dt="2021-07-27T19:52:30.651" v="1423" actId="1035"/>
        <pc:sldMkLst>
          <pc:docMk/>
          <pc:sldMk cId="3076167627" sldId="328"/>
        </pc:sldMkLst>
        <pc:spChg chg="del">
          <ac:chgData name="ALEXANDRE" userId="734048d45b8f99b5" providerId="LiveId" clId="{3AC02F9F-82A7-4E20-ABCE-0499432E30A9}" dt="2021-07-27T19:48:12.387" v="1371" actId="478"/>
          <ac:spMkLst>
            <pc:docMk/>
            <pc:sldMk cId="3076167627" sldId="328"/>
            <ac:spMk id="2" creationId="{11A53D0F-18BD-4528-8E97-0705358F2686}"/>
          </ac:spMkLst>
        </pc:spChg>
        <pc:spChg chg="del">
          <ac:chgData name="ALEXANDRE" userId="734048d45b8f99b5" providerId="LiveId" clId="{3AC02F9F-82A7-4E20-ABCE-0499432E30A9}" dt="2021-07-27T19:48:12.387" v="1371" actId="478"/>
          <ac:spMkLst>
            <pc:docMk/>
            <pc:sldMk cId="3076167627" sldId="328"/>
            <ac:spMk id="3" creationId="{908CFDFD-24BB-489E-92EC-EF89E7FFDA49}"/>
          </ac:spMkLst>
        </pc:spChg>
        <pc:spChg chg="add del mod ord">
          <ac:chgData name="ALEXANDRE" userId="734048d45b8f99b5" providerId="LiveId" clId="{3AC02F9F-82A7-4E20-ABCE-0499432E30A9}" dt="2021-07-27T19:51:42.996" v="1413" actId="478"/>
          <ac:spMkLst>
            <pc:docMk/>
            <pc:sldMk cId="3076167627" sldId="328"/>
            <ac:spMk id="5" creationId="{E62809C6-4797-4476-B69D-E2CA9F81DE47}"/>
          </ac:spMkLst>
        </pc:spChg>
        <pc:spChg chg="add del mod ord">
          <ac:chgData name="ALEXANDRE" userId="734048d45b8f99b5" providerId="LiveId" clId="{3AC02F9F-82A7-4E20-ABCE-0499432E30A9}" dt="2021-07-27T19:49:16.378" v="1403" actId="478"/>
          <ac:spMkLst>
            <pc:docMk/>
            <pc:sldMk cId="3076167627" sldId="328"/>
            <ac:spMk id="6" creationId="{7389A9F5-EF6D-4E32-80D4-5A6E55521E58}"/>
          </ac:spMkLst>
        </pc:spChg>
        <pc:spChg chg="add del mod">
          <ac:chgData name="ALEXANDRE" userId="734048d45b8f99b5" providerId="LiveId" clId="{3AC02F9F-82A7-4E20-ABCE-0499432E30A9}" dt="2021-07-27T19:51:45.412" v="1414" actId="478"/>
          <ac:spMkLst>
            <pc:docMk/>
            <pc:sldMk cId="3076167627" sldId="328"/>
            <ac:spMk id="8" creationId="{039E5A2E-A874-46E3-88E6-4E0D12B65994}"/>
          </ac:spMkLst>
        </pc:spChg>
        <pc:picChg chg="add mod">
          <ac:chgData name="ALEXANDRE" userId="734048d45b8f99b5" providerId="LiveId" clId="{3AC02F9F-82A7-4E20-ABCE-0499432E30A9}" dt="2021-07-27T19:52:30.651" v="1423" actId="1035"/>
          <ac:picMkLst>
            <pc:docMk/>
            <pc:sldMk cId="3076167627" sldId="328"/>
            <ac:picMk id="4" creationId="{8E8DF97E-21EA-4371-A3D2-A7AD0C64391A}"/>
          </ac:picMkLst>
        </pc:picChg>
      </pc:sldChg>
      <pc:sldChg chg="addSp modSp new mod">
        <pc:chgData name="ALEXANDRE" userId="734048d45b8f99b5" providerId="LiveId" clId="{3AC02F9F-82A7-4E20-ABCE-0499432E30A9}" dt="2021-07-27T19:56:54.872" v="1494" actId="1076"/>
        <pc:sldMkLst>
          <pc:docMk/>
          <pc:sldMk cId="3236426738" sldId="329"/>
        </pc:sldMkLst>
        <pc:spChg chg="mod">
          <ac:chgData name="ALEXANDRE" userId="734048d45b8f99b5" providerId="LiveId" clId="{3AC02F9F-82A7-4E20-ABCE-0499432E30A9}" dt="2021-07-27T19:55:30.060" v="1488" actId="14100"/>
          <ac:spMkLst>
            <pc:docMk/>
            <pc:sldMk cId="3236426738" sldId="329"/>
            <ac:spMk id="2" creationId="{EE91E4B5-98EF-4F93-964B-9F77AEA58463}"/>
          </ac:spMkLst>
        </pc:spChg>
        <pc:spChg chg="mod">
          <ac:chgData name="ALEXANDRE" userId="734048d45b8f99b5" providerId="LiveId" clId="{3AC02F9F-82A7-4E20-ABCE-0499432E30A9}" dt="2021-07-27T19:55:42.557" v="1493" actId="1076"/>
          <ac:spMkLst>
            <pc:docMk/>
            <pc:sldMk cId="3236426738" sldId="329"/>
            <ac:spMk id="3" creationId="{26F6945C-44A1-4A37-9759-59A10C0EC0AC}"/>
          </ac:spMkLst>
        </pc:spChg>
        <pc:picChg chg="add mod">
          <ac:chgData name="ALEXANDRE" userId="734048d45b8f99b5" providerId="LiveId" clId="{3AC02F9F-82A7-4E20-ABCE-0499432E30A9}" dt="2021-07-27T19:56:54.872" v="1494" actId="1076"/>
          <ac:picMkLst>
            <pc:docMk/>
            <pc:sldMk cId="3236426738" sldId="329"/>
            <ac:picMk id="4" creationId="{60CC4CF5-BCC7-46C0-B571-BF2428DF8ED0}"/>
          </ac:picMkLst>
        </pc:picChg>
        <pc:picChg chg="add mod">
          <ac:chgData name="ALEXANDRE" userId="734048d45b8f99b5" providerId="LiveId" clId="{3AC02F9F-82A7-4E20-ABCE-0499432E30A9}" dt="2021-07-27T19:55:18.712" v="1483" actId="1076"/>
          <ac:picMkLst>
            <pc:docMk/>
            <pc:sldMk cId="3236426738" sldId="329"/>
            <ac:picMk id="5" creationId="{8C03D300-475D-4368-9861-0CE98D836CA8}"/>
          </ac:picMkLst>
        </pc:picChg>
      </pc:sldChg>
      <pc:sldChg chg="addSp delSp modSp add del mod">
        <pc:chgData name="ALEXANDRE" userId="734048d45b8f99b5" providerId="LiveId" clId="{3AC02F9F-82A7-4E20-ABCE-0499432E30A9}" dt="2021-07-27T20:01:19.119" v="1550" actId="47"/>
        <pc:sldMkLst>
          <pc:docMk/>
          <pc:sldMk cId="431395112" sldId="330"/>
        </pc:sldMkLst>
        <pc:spChg chg="mod">
          <ac:chgData name="ALEXANDRE" userId="734048d45b8f99b5" providerId="LiveId" clId="{3AC02F9F-82A7-4E20-ABCE-0499432E30A9}" dt="2021-07-27T19:57:06.501" v="1508" actId="20577"/>
          <ac:spMkLst>
            <pc:docMk/>
            <pc:sldMk cId="431395112" sldId="330"/>
            <ac:spMk id="2" creationId="{EE91E4B5-98EF-4F93-964B-9F77AEA58463}"/>
          </ac:spMkLst>
        </pc:spChg>
        <pc:spChg chg="mod">
          <ac:chgData name="ALEXANDRE" userId="734048d45b8f99b5" providerId="LiveId" clId="{3AC02F9F-82A7-4E20-ABCE-0499432E30A9}" dt="2021-07-27T19:57:17.241" v="1509"/>
          <ac:spMkLst>
            <pc:docMk/>
            <pc:sldMk cId="431395112" sldId="330"/>
            <ac:spMk id="3" creationId="{26F6945C-44A1-4A37-9759-59A10C0EC0AC}"/>
          </ac:spMkLst>
        </pc:spChg>
        <pc:picChg chg="del">
          <ac:chgData name="ALEXANDRE" userId="734048d45b8f99b5" providerId="LiveId" clId="{3AC02F9F-82A7-4E20-ABCE-0499432E30A9}" dt="2021-07-27T19:57:19.279" v="1510" actId="478"/>
          <ac:picMkLst>
            <pc:docMk/>
            <pc:sldMk cId="431395112" sldId="330"/>
            <ac:picMk id="4" creationId="{60CC4CF5-BCC7-46C0-B571-BF2428DF8ED0}"/>
          </ac:picMkLst>
        </pc:picChg>
        <pc:picChg chg="del">
          <ac:chgData name="ALEXANDRE" userId="734048d45b8f99b5" providerId="LiveId" clId="{3AC02F9F-82A7-4E20-ABCE-0499432E30A9}" dt="2021-07-27T19:57:19.279" v="1510" actId="478"/>
          <ac:picMkLst>
            <pc:docMk/>
            <pc:sldMk cId="431395112" sldId="330"/>
            <ac:picMk id="5" creationId="{8C03D300-475D-4368-9861-0CE98D836CA8}"/>
          </ac:picMkLst>
        </pc:picChg>
        <pc:picChg chg="add">
          <ac:chgData name="ALEXANDRE" userId="734048d45b8f99b5" providerId="LiveId" clId="{3AC02F9F-82A7-4E20-ABCE-0499432E30A9}" dt="2021-07-27T19:57:38.223" v="1511"/>
          <ac:picMkLst>
            <pc:docMk/>
            <pc:sldMk cId="431395112" sldId="330"/>
            <ac:picMk id="32770" creationId="{D43C59B2-1037-4CA5-AD73-DFA927D599B3}"/>
          </ac:picMkLst>
        </pc:picChg>
      </pc:sldChg>
      <pc:sldChg chg="addSp delSp modSp add mod">
        <pc:chgData name="ALEXANDRE" userId="734048d45b8f99b5" providerId="LiveId" clId="{3AC02F9F-82A7-4E20-ABCE-0499432E30A9}" dt="2021-07-27T20:01:13.538" v="1549" actId="14100"/>
        <pc:sldMkLst>
          <pc:docMk/>
          <pc:sldMk cId="3469528809" sldId="331"/>
        </pc:sldMkLst>
        <pc:spChg chg="mod">
          <ac:chgData name="ALEXANDRE" userId="734048d45b8f99b5" providerId="LiveId" clId="{3AC02F9F-82A7-4E20-ABCE-0499432E30A9}" dt="2021-07-27T20:00:10.276" v="1518" actId="1076"/>
          <ac:spMkLst>
            <pc:docMk/>
            <pc:sldMk cId="3469528809" sldId="331"/>
            <ac:spMk id="2" creationId="{EE91E4B5-98EF-4F93-964B-9F77AEA58463}"/>
          </ac:spMkLst>
        </pc:spChg>
        <pc:spChg chg="mod">
          <ac:chgData name="ALEXANDRE" userId="734048d45b8f99b5" providerId="LiveId" clId="{3AC02F9F-82A7-4E20-ABCE-0499432E30A9}" dt="2021-07-27T20:01:13.538" v="1549" actId="14100"/>
          <ac:spMkLst>
            <pc:docMk/>
            <pc:sldMk cId="3469528809" sldId="331"/>
            <ac:spMk id="3" creationId="{26F6945C-44A1-4A37-9759-59A10C0EC0AC}"/>
          </ac:spMkLst>
        </pc:spChg>
        <pc:picChg chg="del">
          <ac:chgData name="ALEXANDRE" userId="734048d45b8f99b5" providerId="LiveId" clId="{3AC02F9F-82A7-4E20-ABCE-0499432E30A9}" dt="2021-07-27T19:57:50.131" v="1513" actId="478"/>
          <ac:picMkLst>
            <pc:docMk/>
            <pc:sldMk cId="3469528809" sldId="331"/>
            <ac:picMk id="32770" creationId="{D43C59B2-1037-4CA5-AD73-DFA927D599B3}"/>
          </ac:picMkLst>
        </pc:picChg>
        <pc:picChg chg="add mod">
          <ac:chgData name="ALEXANDRE" userId="734048d45b8f99b5" providerId="LiveId" clId="{3AC02F9F-82A7-4E20-ABCE-0499432E30A9}" dt="2021-07-27T20:00:07.782" v="1517" actId="1076"/>
          <ac:picMkLst>
            <pc:docMk/>
            <pc:sldMk cId="3469528809" sldId="331"/>
            <ac:picMk id="35842" creationId="{7C24877B-5DDC-4F4F-9E41-017F4EF2A9AE}"/>
          </ac:picMkLst>
        </pc:picChg>
      </pc:sldChg>
      <pc:sldChg chg="addSp delSp modSp add mod">
        <pc:chgData name="ALEXANDRE" userId="734048d45b8f99b5" providerId="LiveId" clId="{3AC02F9F-82A7-4E20-ABCE-0499432E30A9}" dt="2021-07-27T20:04:22.196" v="1587" actId="1076"/>
        <pc:sldMkLst>
          <pc:docMk/>
          <pc:sldMk cId="276751220" sldId="332"/>
        </pc:sldMkLst>
        <pc:spChg chg="mod">
          <ac:chgData name="ALEXANDRE" userId="734048d45b8f99b5" providerId="LiveId" clId="{3AC02F9F-82A7-4E20-ABCE-0499432E30A9}" dt="2021-07-27T20:04:22.196" v="1587" actId="1076"/>
          <ac:spMkLst>
            <pc:docMk/>
            <pc:sldMk cId="276751220" sldId="332"/>
            <ac:spMk id="2" creationId="{EE91E4B5-98EF-4F93-964B-9F77AEA58463}"/>
          </ac:spMkLst>
        </pc:spChg>
        <pc:spChg chg="del">
          <ac:chgData name="ALEXANDRE" userId="734048d45b8f99b5" providerId="LiveId" clId="{3AC02F9F-82A7-4E20-ABCE-0499432E30A9}" dt="2021-07-27T20:02:14.974" v="1552" actId="478"/>
          <ac:spMkLst>
            <pc:docMk/>
            <pc:sldMk cId="276751220" sldId="332"/>
            <ac:spMk id="3" creationId="{26F6945C-44A1-4A37-9759-59A10C0EC0AC}"/>
          </ac:spMkLst>
        </pc:spChg>
        <pc:spChg chg="add del mod">
          <ac:chgData name="ALEXANDRE" userId="734048d45b8f99b5" providerId="LiveId" clId="{3AC02F9F-82A7-4E20-ABCE-0499432E30A9}" dt="2021-07-27T20:02:18.356" v="1554" actId="478"/>
          <ac:spMkLst>
            <pc:docMk/>
            <pc:sldMk cId="276751220" sldId="332"/>
            <ac:spMk id="4" creationId="{B2F54A51-DE7C-4998-8797-8E534C4076C6}"/>
          </ac:spMkLst>
        </pc:spChg>
        <pc:spChg chg="add mod">
          <ac:chgData name="ALEXANDRE" userId="734048d45b8f99b5" providerId="LiveId" clId="{3AC02F9F-82A7-4E20-ABCE-0499432E30A9}" dt="2021-07-27T20:04:20.436" v="1586" actId="1076"/>
          <ac:spMkLst>
            <pc:docMk/>
            <pc:sldMk cId="276751220" sldId="332"/>
            <ac:spMk id="6" creationId="{E9319BFA-0A52-4755-8777-EC123DAFC861}"/>
          </ac:spMkLst>
        </pc:spChg>
        <pc:spChg chg="add del mod">
          <ac:chgData name="ALEXANDRE" userId="734048d45b8f99b5" providerId="LiveId" clId="{3AC02F9F-82A7-4E20-ABCE-0499432E30A9}" dt="2021-07-27T20:02:33.990" v="1557" actId="478"/>
          <ac:spMkLst>
            <pc:docMk/>
            <pc:sldMk cId="276751220" sldId="332"/>
            <ac:spMk id="7" creationId="{1F53623B-0F1E-462C-9887-FBD3013C63AB}"/>
          </ac:spMkLst>
        </pc:spChg>
        <pc:spChg chg="add del mod">
          <ac:chgData name="ALEXANDRE" userId="734048d45b8f99b5" providerId="LiveId" clId="{3AC02F9F-82A7-4E20-ABCE-0499432E30A9}" dt="2021-07-27T20:02:33.990" v="1557" actId="478"/>
          <ac:spMkLst>
            <pc:docMk/>
            <pc:sldMk cId="276751220" sldId="332"/>
            <ac:spMk id="8" creationId="{E3CBAB91-A129-442E-9AB1-5670DB644367}"/>
          </ac:spMkLst>
        </pc:spChg>
        <pc:spChg chg="add del mod">
          <ac:chgData name="ALEXANDRE" userId="734048d45b8f99b5" providerId="LiveId" clId="{3AC02F9F-82A7-4E20-ABCE-0499432E30A9}" dt="2021-07-27T20:02:33.990" v="1557" actId="478"/>
          <ac:spMkLst>
            <pc:docMk/>
            <pc:sldMk cId="276751220" sldId="332"/>
            <ac:spMk id="9" creationId="{211C045B-FB5D-4DCC-AEA8-340B63008009}"/>
          </ac:spMkLst>
        </pc:spChg>
        <pc:spChg chg="add del mod">
          <ac:chgData name="ALEXANDRE" userId="734048d45b8f99b5" providerId="LiveId" clId="{3AC02F9F-82A7-4E20-ABCE-0499432E30A9}" dt="2021-07-27T20:03:17.919" v="1571"/>
          <ac:spMkLst>
            <pc:docMk/>
            <pc:sldMk cId="276751220" sldId="332"/>
            <ac:spMk id="12" creationId="{32F4347C-3ED5-4685-A609-9D194D05D632}"/>
          </ac:spMkLst>
        </pc:spChg>
        <pc:picChg chg="add mod">
          <ac:chgData name="ALEXANDRE" userId="734048d45b8f99b5" providerId="LiveId" clId="{3AC02F9F-82A7-4E20-ABCE-0499432E30A9}" dt="2021-07-27T20:04:20.436" v="1586" actId="1076"/>
          <ac:picMkLst>
            <pc:docMk/>
            <pc:sldMk cId="276751220" sldId="332"/>
            <ac:picMk id="5" creationId="{A1BB208C-5AFD-48C2-ABD3-DA084A79E615}"/>
          </ac:picMkLst>
        </pc:picChg>
        <pc:picChg chg="add mod">
          <ac:chgData name="ALEXANDRE" userId="734048d45b8f99b5" providerId="LiveId" clId="{3AC02F9F-82A7-4E20-ABCE-0499432E30A9}" dt="2021-07-27T20:04:20.436" v="1586" actId="1076"/>
          <ac:picMkLst>
            <pc:docMk/>
            <pc:sldMk cId="276751220" sldId="332"/>
            <ac:picMk id="10" creationId="{1871F4ED-658A-45B0-90FA-D70AAAED7C9F}"/>
          </ac:picMkLst>
        </pc:picChg>
        <pc:picChg chg="add mod">
          <ac:chgData name="ALEXANDRE" userId="734048d45b8f99b5" providerId="LiveId" clId="{3AC02F9F-82A7-4E20-ABCE-0499432E30A9}" dt="2021-07-27T20:04:20.436" v="1586" actId="1076"/>
          <ac:picMkLst>
            <pc:docMk/>
            <pc:sldMk cId="276751220" sldId="332"/>
            <ac:picMk id="11" creationId="{0A2C02ED-6B82-4CFB-8145-F1A18EC3B3F7}"/>
          </ac:picMkLst>
        </pc:picChg>
        <pc:picChg chg="del">
          <ac:chgData name="ALEXANDRE" userId="734048d45b8f99b5" providerId="LiveId" clId="{3AC02F9F-82A7-4E20-ABCE-0499432E30A9}" dt="2021-07-27T20:02:14.974" v="1552" actId="478"/>
          <ac:picMkLst>
            <pc:docMk/>
            <pc:sldMk cId="276751220" sldId="332"/>
            <ac:picMk id="35842" creationId="{7C24877B-5DDC-4F4F-9E41-017F4EF2A9AE}"/>
          </ac:picMkLst>
        </pc:picChg>
      </pc:sldChg>
      <pc:sldChg chg="addSp delSp modSp add mod">
        <pc:chgData name="ALEXANDRE" userId="734048d45b8f99b5" providerId="LiveId" clId="{3AC02F9F-82A7-4E20-ABCE-0499432E30A9}" dt="2021-07-27T20:04:59.073" v="1602" actId="1076"/>
        <pc:sldMkLst>
          <pc:docMk/>
          <pc:sldMk cId="100934351" sldId="333"/>
        </pc:sldMkLst>
        <pc:spChg chg="mod ord">
          <ac:chgData name="ALEXANDRE" userId="734048d45b8f99b5" providerId="LiveId" clId="{3AC02F9F-82A7-4E20-ABCE-0499432E30A9}" dt="2021-07-27T20:04:57.041" v="1601" actId="1076"/>
          <ac:spMkLst>
            <pc:docMk/>
            <pc:sldMk cId="100934351" sldId="333"/>
            <ac:spMk id="2" creationId="{EE91E4B5-98EF-4F93-964B-9F77AEA58463}"/>
          </ac:spMkLst>
        </pc:spChg>
        <pc:spChg chg="del">
          <ac:chgData name="ALEXANDRE" userId="734048d45b8f99b5" providerId="LiveId" clId="{3AC02F9F-82A7-4E20-ABCE-0499432E30A9}" dt="2021-07-27T20:04:31.861" v="1591" actId="478"/>
          <ac:spMkLst>
            <pc:docMk/>
            <pc:sldMk cId="100934351" sldId="333"/>
            <ac:spMk id="6" creationId="{E9319BFA-0A52-4755-8777-EC123DAFC861}"/>
          </ac:spMkLst>
        </pc:spChg>
        <pc:picChg chg="del">
          <ac:chgData name="ALEXANDRE" userId="734048d45b8f99b5" providerId="LiveId" clId="{3AC02F9F-82A7-4E20-ABCE-0499432E30A9}" dt="2021-07-27T20:04:31.861" v="1591" actId="478"/>
          <ac:picMkLst>
            <pc:docMk/>
            <pc:sldMk cId="100934351" sldId="333"/>
            <ac:picMk id="5" creationId="{A1BB208C-5AFD-48C2-ABD3-DA084A79E615}"/>
          </ac:picMkLst>
        </pc:picChg>
        <pc:picChg chg="del">
          <ac:chgData name="ALEXANDRE" userId="734048d45b8f99b5" providerId="LiveId" clId="{3AC02F9F-82A7-4E20-ABCE-0499432E30A9}" dt="2021-07-27T20:04:31.861" v="1591" actId="478"/>
          <ac:picMkLst>
            <pc:docMk/>
            <pc:sldMk cId="100934351" sldId="333"/>
            <ac:picMk id="10" creationId="{1871F4ED-658A-45B0-90FA-D70AAAED7C9F}"/>
          </ac:picMkLst>
        </pc:picChg>
        <pc:picChg chg="del">
          <ac:chgData name="ALEXANDRE" userId="734048d45b8f99b5" providerId="LiveId" clId="{3AC02F9F-82A7-4E20-ABCE-0499432E30A9}" dt="2021-07-27T20:04:31.861" v="1591" actId="478"/>
          <ac:picMkLst>
            <pc:docMk/>
            <pc:sldMk cId="100934351" sldId="333"/>
            <ac:picMk id="11" creationId="{0A2C02ED-6B82-4CFB-8145-F1A18EC3B3F7}"/>
          </ac:picMkLst>
        </pc:picChg>
        <pc:picChg chg="add del">
          <ac:chgData name="ALEXANDRE" userId="734048d45b8f99b5" providerId="LiveId" clId="{3AC02F9F-82A7-4E20-ABCE-0499432E30A9}" dt="2021-07-27T20:04:30.604" v="1590"/>
          <ac:picMkLst>
            <pc:docMk/>
            <pc:sldMk cId="100934351" sldId="333"/>
            <ac:picMk id="36866" creationId="{AEB6B8A6-9DA2-40C3-98D6-784248645FAB}"/>
          </ac:picMkLst>
        </pc:picChg>
        <pc:picChg chg="add mod">
          <ac:chgData name="ALEXANDRE" userId="734048d45b8f99b5" providerId="LiveId" clId="{3AC02F9F-82A7-4E20-ABCE-0499432E30A9}" dt="2021-07-27T20:04:59.073" v="1602" actId="1076"/>
          <ac:picMkLst>
            <pc:docMk/>
            <pc:sldMk cId="100934351" sldId="333"/>
            <ac:picMk id="36868" creationId="{8714E7CA-D601-4087-BF15-6437004602DB}"/>
          </ac:picMkLst>
        </pc:picChg>
      </pc:sldChg>
      <pc:sldChg chg="addSp delSp modSp new mod modNotesTx">
        <pc:chgData name="ALEXANDRE" userId="734048d45b8f99b5" providerId="LiveId" clId="{3AC02F9F-82A7-4E20-ABCE-0499432E30A9}" dt="2021-07-27T20:06:40.423" v="1637"/>
        <pc:sldMkLst>
          <pc:docMk/>
          <pc:sldMk cId="180155028" sldId="334"/>
        </pc:sldMkLst>
        <pc:spChg chg="mod">
          <ac:chgData name="ALEXANDRE" userId="734048d45b8f99b5" providerId="LiveId" clId="{3AC02F9F-82A7-4E20-ABCE-0499432E30A9}" dt="2021-07-27T20:06:17.932" v="1635" actId="1076"/>
          <ac:spMkLst>
            <pc:docMk/>
            <pc:sldMk cId="180155028" sldId="334"/>
            <ac:spMk id="2" creationId="{FB86FF3C-79C0-42B2-A59F-F900110C69E8}"/>
          </ac:spMkLst>
        </pc:spChg>
        <pc:spChg chg="del">
          <ac:chgData name="ALEXANDRE" userId="734048d45b8f99b5" providerId="LiveId" clId="{3AC02F9F-82A7-4E20-ABCE-0499432E30A9}" dt="2021-07-27T20:05:51.880" v="1624" actId="478"/>
          <ac:spMkLst>
            <pc:docMk/>
            <pc:sldMk cId="180155028" sldId="334"/>
            <ac:spMk id="3" creationId="{00B9E033-92CE-401E-9720-BA0F6764AF97}"/>
          </ac:spMkLst>
        </pc:spChg>
        <pc:picChg chg="add mod">
          <ac:chgData name="ALEXANDRE" userId="734048d45b8f99b5" providerId="LiveId" clId="{3AC02F9F-82A7-4E20-ABCE-0499432E30A9}" dt="2021-07-27T20:06:19.624" v="1636" actId="1076"/>
          <ac:picMkLst>
            <pc:docMk/>
            <pc:sldMk cId="180155028" sldId="334"/>
            <ac:picMk id="38914" creationId="{25A34393-6905-4104-B63E-7D14F5376E5B}"/>
          </ac:picMkLst>
        </pc:picChg>
      </pc:sldChg>
      <pc:sldChg chg="addSp delSp modSp new mod">
        <pc:chgData name="ALEXANDRE" userId="734048d45b8f99b5" providerId="LiveId" clId="{3AC02F9F-82A7-4E20-ABCE-0499432E30A9}" dt="2021-07-27T20:08:45.894" v="1645" actId="1076"/>
        <pc:sldMkLst>
          <pc:docMk/>
          <pc:sldMk cId="2329679346" sldId="335"/>
        </pc:sldMkLst>
        <pc:spChg chg="del">
          <ac:chgData name="ALEXANDRE" userId="734048d45b8f99b5" providerId="LiveId" clId="{3AC02F9F-82A7-4E20-ABCE-0499432E30A9}" dt="2021-07-27T20:08:29.722" v="1639" actId="478"/>
          <ac:spMkLst>
            <pc:docMk/>
            <pc:sldMk cId="2329679346" sldId="335"/>
            <ac:spMk id="2" creationId="{6298864C-24FE-4262-AC7C-F387824E69FF}"/>
          </ac:spMkLst>
        </pc:spChg>
        <pc:spChg chg="del">
          <ac:chgData name="ALEXANDRE" userId="734048d45b8f99b5" providerId="LiveId" clId="{3AC02F9F-82A7-4E20-ABCE-0499432E30A9}" dt="2021-07-27T20:08:29.722" v="1639" actId="478"/>
          <ac:spMkLst>
            <pc:docMk/>
            <pc:sldMk cId="2329679346" sldId="335"/>
            <ac:spMk id="3" creationId="{050B0884-43F9-47EC-97BC-20101BF47DFA}"/>
          </ac:spMkLst>
        </pc:spChg>
        <pc:spChg chg="add mod">
          <ac:chgData name="ALEXANDRE" userId="734048d45b8f99b5" providerId="LiveId" clId="{3AC02F9F-82A7-4E20-ABCE-0499432E30A9}" dt="2021-07-27T20:08:43.559" v="1644" actId="1076"/>
          <ac:spMkLst>
            <pc:docMk/>
            <pc:sldMk cId="2329679346" sldId="335"/>
            <ac:spMk id="5" creationId="{208301D5-F7A4-441B-99D1-B34BD41B5358}"/>
          </ac:spMkLst>
        </pc:spChg>
        <pc:picChg chg="add mod">
          <ac:chgData name="ALEXANDRE" userId="734048d45b8f99b5" providerId="LiveId" clId="{3AC02F9F-82A7-4E20-ABCE-0499432E30A9}" dt="2021-07-27T20:08:45.894" v="1645" actId="1076"/>
          <ac:picMkLst>
            <pc:docMk/>
            <pc:sldMk cId="2329679346" sldId="335"/>
            <ac:picMk id="39938" creationId="{3C8BD209-B8C4-41E5-8D37-D5B40BA639ED}"/>
          </ac:picMkLst>
        </pc:picChg>
      </pc:sldChg>
      <pc:sldChg chg="addSp delSp modSp new mod setBg addAnim delAnim setClrOvrMap">
        <pc:chgData name="ALEXANDRE" userId="734048d45b8f99b5" providerId="LiveId" clId="{3AC02F9F-82A7-4E20-ABCE-0499432E30A9}" dt="2021-07-27T20:15:26.650" v="1673" actId="403"/>
        <pc:sldMkLst>
          <pc:docMk/>
          <pc:sldMk cId="2227631138" sldId="336"/>
        </pc:sldMkLst>
        <pc:spChg chg="mod ord">
          <ac:chgData name="ALEXANDRE" userId="734048d45b8f99b5" providerId="LiveId" clId="{3AC02F9F-82A7-4E20-ABCE-0499432E30A9}" dt="2021-07-27T20:15:26.650" v="1673" actId="403"/>
          <ac:spMkLst>
            <pc:docMk/>
            <pc:sldMk cId="2227631138" sldId="336"/>
            <ac:spMk id="2" creationId="{A02097F7-E6C0-455D-AE02-8649104F0610}"/>
          </ac:spMkLst>
        </pc:spChg>
        <pc:spChg chg="del">
          <ac:chgData name="ALEXANDRE" userId="734048d45b8f99b5" providerId="LiveId" clId="{3AC02F9F-82A7-4E20-ABCE-0499432E30A9}" dt="2021-07-27T20:14:04.640" v="1659" actId="478"/>
          <ac:spMkLst>
            <pc:docMk/>
            <pc:sldMk cId="2227631138" sldId="336"/>
            <ac:spMk id="3" creationId="{B064F669-2089-4C19-8163-4C0BAC3DED8F}"/>
          </ac:spMkLst>
        </pc:spChg>
        <pc:spChg chg="add del">
          <ac:chgData name="ALEXANDRE" userId="734048d45b8f99b5" providerId="LiveId" clId="{3AC02F9F-82A7-4E20-ABCE-0499432E30A9}" dt="2021-07-27T20:15:15.325" v="1666" actId="26606"/>
          <ac:spMkLst>
            <pc:docMk/>
            <pc:sldMk cId="2227631138" sldId="336"/>
            <ac:spMk id="9" creationId="{37C89E4B-3C9F-44B9-8B86-D9E3D112D8EC}"/>
          </ac:spMkLst>
        </pc:spChg>
        <pc:spChg chg="add">
          <ac:chgData name="ALEXANDRE" userId="734048d45b8f99b5" providerId="LiveId" clId="{3AC02F9F-82A7-4E20-ABCE-0499432E30A9}" dt="2021-07-27T20:15:16.154" v="1667" actId="26606"/>
          <ac:spMkLst>
            <pc:docMk/>
            <pc:sldMk cId="2227631138" sldId="336"/>
            <ac:spMk id="15" creationId="{71B2258F-86CA-4D4D-8270-BC05FCDEBFB3}"/>
          </ac:spMkLst>
        </pc:spChg>
        <pc:picChg chg="add mod">
          <ac:chgData name="ALEXANDRE" userId="734048d45b8f99b5" providerId="LiveId" clId="{3AC02F9F-82A7-4E20-ABCE-0499432E30A9}" dt="2021-07-27T20:15:18.858" v="1669" actId="962"/>
          <ac:picMkLst>
            <pc:docMk/>
            <pc:sldMk cId="2227631138" sldId="336"/>
            <ac:picMk id="4" creationId="{96345399-1ED4-4B32-8529-D378731ED7A0}"/>
          </ac:picMkLst>
        </pc:picChg>
        <pc:picChg chg="add del mod">
          <ac:chgData name="ALEXANDRE" userId="734048d45b8f99b5" providerId="LiveId" clId="{3AC02F9F-82A7-4E20-ABCE-0499432E30A9}" dt="2021-07-27T20:14:47.172" v="1662" actId="478"/>
          <ac:picMkLst>
            <pc:docMk/>
            <pc:sldMk cId="2227631138" sldId="336"/>
            <ac:picMk id="40962" creationId="{3DB0B2BA-1269-401D-BEF3-55BE4397E7EA}"/>
          </ac:picMkLst>
        </pc:picChg>
        <pc:cxnChg chg="add del">
          <ac:chgData name="ALEXANDRE" userId="734048d45b8f99b5" providerId="LiveId" clId="{3AC02F9F-82A7-4E20-ABCE-0499432E30A9}" dt="2021-07-27T20:15:15.325" v="1666" actId="26606"/>
          <ac:cxnSpMkLst>
            <pc:docMk/>
            <pc:sldMk cId="2227631138" sldId="336"/>
            <ac:cxnSpMk id="11" creationId="{AA2EAA10-076F-46BD-8F0F-B9A2FB77A85C}"/>
          </ac:cxnSpMkLst>
        </pc:cxnChg>
        <pc:cxnChg chg="add del">
          <ac:chgData name="ALEXANDRE" userId="734048d45b8f99b5" providerId="LiveId" clId="{3AC02F9F-82A7-4E20-ABCE-0499432E30A9}" dt="2021-07-27T20:15:15.325" v="1666" actId="26606"/>
          <ac:cxnSpMkLst>
            <pc:docMk/>
            <pc:sldMk cId="2227631138" sldId="336"/>
            <ac:cxnSpMk id="13" creationId="{D891E407-403B-4764-86C9-33A56D3BCAA3}"/>
          </ac:cxnSpMkLst>
        </pc:cxnChg>
      </pc:sldChg>
      <pc:sldChg chg="addSp modSp new mod">
        <pc:chgData name="ALEXANDRE" userId="734048d45b8f99b5" providerId="LiveId" clId="{3AC02F9F-82A7-4E20-ABCE-0499432E30A9}" dt="2021-07-27T20:17:15.063" v="1708" actId="1076"/>
        <pc:sldMkLst>
          <pc:docMk/>
          <pc:sldMk cId="112242177" sldId="337"/>
        </pc:sldMkLst>
        <pc:spChg chg="mod">
          <ac:chgData name="ALEXANDRE" userId="734048d45b8f99b5" providerId="LiveId" clId="{3AC02F9F-82A7-4E20-ABCE-0499432E30A9}" dt="2021-07-27T20:15:58.621" v="1679" actId="20577"/>
          <ac:spMkLst>
            <pc:docMk/>
            <pc:sldMk cId="112242177" sldId="337"/>
            <ac:spMk id="2" creationId="{2C799ABB-8F30-47E1-B964-D5E6D25BACF5}"/>
          </ac:spMkLst>
        </pc:spChg>
        <pc:spChg chg="mod">
          <ac:chgData name="ALEXANDRE" userId="734048d45b8f99b5" providerId="LiveId" clId="{3AC02F9F-82A7-4E20-ABCE-0499432E30A9}" dt="2021-07-27T20:17:11.592" v="1706" actId="14100"/>
          <ac:spMkLst>
            <pc:docMk/>
            <pc:sldMk cId="112242177" sldId="337"/>
            <ac:spMk id="3" creationId="{2D7C17E6-D9E6-43F1-91C7-384BDE714C00}"/>
          </ac:spMkLst>
        </pc:spChg>
        <pc:picChg chg="add mod">
          <ac:chgData name="ALEXANDRE" userId="734048d45b8f99b5" providerId="LiveId" clId="{3AC02F9F-82A7-4E20-ABCE-0499432E30A9}" dt="2021-07-27T20:17:15.063" v="1708" actId="1076"/>
          <ac:picMkLst>
            <pc:docMk/>
            <pc:sldMk cId="112242177" sldId="337"/>
            <ac:picMk id="4" creationId="{1F7DBDE6-F205-4FCB-BC9E-18FCA70FA057}"/>
          </ac:picMkLst>
        </pc:picChg>
      </pc:sldChg>
      <pc:sldChg chg="addSp delSp modSp add mod modAnim">
        <pc:chgData name="ALEXANDRE" userId="734048d45b8f99b5" providerId="LiveId" clId="{3AC02F9F-82A7-4E20-ABCE-0499432E30A9}" dt="2021-07-27T20:25:17.019" v="1785" actId="693"/>
        <pc:sldMkLst>
          <pc:docMk/>
          <pc:sldMk cId="516559782" sldId="338"/>
        </pc:sldMkLst>
        <pc:spChg chg="mod">
          <ac:chgData name="ALEXANDRE" userId="734048d45b8f99b5" providerId="LiveId" clId="{3AC02F9F-82A7-4E20-ABCE-0499432E30A9}" dt="2021-07-27T20:19:38.665" v="1721" actId="1076"/>
          <ac:spMkLst>
            <pc:docMk/>
            <pc:sldMk cId="516559782" sldId="338"/>
            <ac:spMk id="2" creationId="{2C799ABB-8F30-47E1-B964-D5E6D25BACF5}"/>
          </ac:spMkLst>
        </pc:spChg>
        <pc:spChg chg="del">
          <ac:chgData name="ALEXANDRE" userId="734048d45b8f99b5" providerId="LiveId" clId="{3AC02F9F-82A7-4E20-ABCE-0499432E30A9}" dt="2021-07-27T20:19:04.101" v="1711" actId="478"/>
          <ac:spMkLst>
            <pc:docMk/>
            <pc:sldMk cId="516559782" sldId="338"/>
            <ac:spMk id="3" creationId="{2D7C17E6-D9E6-43F1-91C7-384BDE714C00}"/>
          </ac:spMkLst>
        </pc:spChg>
        <pc:spChg chg="add del mod">
          <ac:chgData name="ALEXANDRE" userId="734048d45b8f99b5" providerId="LiveId" clId="{3AC02F9F-82A7-4E20-ABCE-0499432E30A9}" dt="2021-07-27T20:19:06.285" v="1712" actId="478"/>
          <ac:spMkLst>
            <pc:docMk/>
            <pc:sldMk cId="516559782" sldId="338"/>
            <ac:spMk id="6" creationId="{6EB7B3F2-0FD5-44A4-A60F-42B9D672EE54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7" creationId="{F931A5EF-51F2-4F97-9330-E077B4E01935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8" creationId="{4FB55A0B-8CCB-47C2-9DE7-0B6F7301D97D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9" creationId="{520C8294-4DBE-4DB0-AA97-B37DDAF48E45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0" creationId="{712F9D3F-6D40-4306-BF59-B706E2F58B0E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1" creationId="{DC7E656E-BA9C-4B03-AF6C-5FD2D07E1BFB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2" creationId="{E7C200D0-B8AE-45BD-831F-7DD254396477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3" creationId="{E0B159CA-163B-4663-B136-5BEE888119E8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4" creationId="{3C4269D5-5A48-4676-895C-608AA5E0FC7B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5" creationId="{96044C2A-B987-45D6-B11A-2D271354F9BB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6" creationId="{2A5C648C-162C-4B69-9B6E-EACE4046C0AF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7" creationId="{99AFD1C9-F988-4811-AEC5-43637793A94A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8" creationId="{D459A2DC-D0AD-4F02-B094-9712A7BB1F76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19" creationId="{E3138CB5-7A25-4E05-9476-510DDBA4B4D9}"/>
          </ac:spMkLst>
        </pc:spChg>
        <pc:spChg chg="add del mod">
          <ac:chgData name="ALEXANDRE" userId="734048d45b8f99b5" providerId="LiveId" clId="{3AC02F9F-82A7-4E20-ABCE-0499432E30A9}" dt="2021-07-27T20:19:20.021" v="1716"/>
          <ac:spMkLst>
            <pc:docMk/>
            <pc:sldMk cId="516559782" sldId="338"/>
            <ac:spMk id="20" creationId="{FC7AA291-EBB0-4F8E-BD5D-973EE42A25F8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22" creationId="{79EC185D-D1DD-462E-8957-7E0F63E51D17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23" creationId="{2958C3DB-3E5F-47A5-A4BE-1AA990443780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24" creationId="{54702786-C60F-4762-8EC1-9E00C5FBBD9D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25" creationId="{AD544BAD-FEEA-4681-A954-DBABED8C7E77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27" creationId="{9FDAA7C1-EEED-4697-85F1-EA825FE4493F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28" creationId="{30928478-86AC-4048-BFDA-7B6CA323C24C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29" creationId="{8EC62C2D-B99D-417A-95C5-AEB1897BC13A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30" creationId="{7090F189-51DC-49A5-84F3-851FE24A0AD2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32" creationId="{0C863262-49A8-4ACF-AC4D-2BDEDCC0D337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33" creationId="{F93F64AA-A357-4D82-BA09-A2AEDB5676A3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34" creationId="{B5C1BF25-2DFD-4E94-B5AB-EF87A38B27E2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35" creationId="{793AF7CE-2FB5-41A7-A941-1B68BF6D705C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37" creationId="{21C708FE-7E97-4BDE-ADB0-DBB1AEBE9077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38" creationId="{8A249F9C-6F2F-4B70-94DF-93F6B4F8E504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39" creationId="{93EEC022-FD89-4269-8B89-8BB515347CDB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40" creationId="{FFE6874A-6D79-4477-8370-C84206D5431A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42" creationId="{B0A20AB2-201C-481C-9579-03774F3C5C61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43" creationId="{77DB94F6-2B3F-415F-8698-56DEFB14FAF0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44" creationId="{60C4380E-904A-4DF6-95A6-684CF5F9D904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45" creationId="{164BA9F3-BD9F-4766-A1A7-BEE9A6FCD90B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47" creationId="{F542D567-DD52-4308-A587-0DC42BB57EB2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48" creationId="{74EE960F-6D2E-43CC-B8D1-E77FD1EB4C8D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49" creationId="{8CEBAF2C-628B-4365-A04B-FFDA55736C34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50" creationId="{AC70D958-6918-4E6C-9D5A-4F2635C55770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52" creationId="{D38C3009-9767-4AE2-B46E-92FCC395C072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53" creationId="{3AEFAE3E-7A9D-47EF-8757-047548B6AD7D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54" creationId="{5978DB96-79A5-444A-A30E-7670304957D2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55" creationId="{A415ADDC-6F87-4E42-B49C-1FE1124F2FEC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57" creationId="{5D75442C-F772-47A0-A344-F3CEAEF384CE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58" creationId="{F13F7D8F-8DFF-4AFA-B669-721CBC4546E4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59" creationId="{E32BA554-5272-4EF5-B8A8-95184718C9AB}"/>
          </ac:spMkLst>
        </pc:spChg>
        <pc:spChg chg="mod">
          <ac:chgData name="ALEXANDRE" userId="734048d45b8f99b5" providerId="LiveId" clId="{3AC02F9F-82A7-4E20-ABCE-0499432E30A9}" dt="2021-07-27T20:19:14.361" v="1713"/>
          <ac:spMkLst>
            <pc:docMk/>
            <pc:sldMk cId="516559782" sldId="338"/>
            <ac:spMk id="60" creationId="{9283FB43-135D-40AC-8D2F-C6A53EE38969}"/>
          </ac:spMkLst>
        </pc:spChg>
        <pc:spChg chg="add mod">
          <ac:chgData name="ALEXANDRE" userId="734048d45b8f99b5" providerId="LiveId" clId="{3AC02F9F-82A7-4E20-ABCE-0499432E30A9}" dt="2021-07-27T20:23:53.046" v="1766" actId="1076"/>
          <ac:spMkLst>
            <pc:docMk/>
            <pc:sldMk cId="516559782" sldId="338"/>
            <ac:spMk id="63" creationId="{F550A49D-964D-4ED1-9FDB-5B59CA2A03D9}"/>
          </ac:spMkLst>
        </pc:spChg>
        <pc:spChg chg="add mod">
          <ac:chgData name="ALEXANDRE" userId="734048d45b8f99b5" providerId="LiveId" clId="{3AC02F9F-82A7-4E20-ABCE-0499432E30A9}" dt="2021-07-27T20:23:48.056" v="1765" actId="1076"/>
          <ac:spMkLst>
            <pc:docMk/>
            <pc:sldMk cId="516559782" sldId="338"/>
            <ac:spMk id="64" creationId="{D65D1BB7-F686-499A-9773-0BBA86C1C475}"/>
          </ac:spMkLst>
        </pc:spChg>
        <pc:spChg chg="add mod">
          <ac:chgData name="ALEXANDRE" userId="734048d45b8f99b5" providerId="LiveId" clId="{3AC02F9F-82A7-4E20-ABCE-0499432E30A9}" dt="2021-07-27T20:23:37.877" v="1764" actId="113"/>
          <ac:spMkLst>
            <pc:docMk/>
            <pc:sldMk cId="516559782" sldId="338"/>
            <ac:spMk id="65" creationId="{297D1B77-F8AB-45B9-A7A8-A7886E390B33}"/>
          </ac:spMkLst>
        </pc:spChg>
        <pc:spChg chg="add mod">
          <ac:chgData name="ALEXANDRE" userId="734048d45b8f99b5" providerId="LiveId" clId="{3AC02F9F-82A7-4E20-ABCE-0499432E30A9}" dt="2021-07-27T20:24:04.536" v="1770" actId="1076"/>
          <ac:spMkLst>
            <pc:docMk/>
            <pc:sldMk cId="516559782" sldId="338"/>
            <ac:spMk id="66" creationId="{845DB766-5469-4F7E-8D86-DFE5CE123269}"/>
          </ac:spMkLst>
        </pc:spChg>
        <pc:spChg chg="add mod">
          <ac:chgData name="ALEXANDRE" userId="734048d45b8f99b5" providerId="LiveId" clId="{3AC02F9F-82A7-4E20-ABCE-0499432E30A9}" dt="2021-07-27T20:24:07.217" v="1771" actId="1076"/>
          <ac:spMkLst>
            <pc:docMk/>
            <pc:sldMk cId="516559782" sldId="338"/>
            <ac:spMk id="67" creationId="{BF62125C-35BA-4FB9-8C8E-AF81AB85A6CA}"/>
          </ac:spMkLst>
        </pc:spChg>
        <pc:spChg chg="add mod">
          <ac:chgData name="ALEXANDRE" userId="734048d45b8f99b5" providerId="LiveId" clId="{3AC02F9F-82A7-4E20-ABCE-0499432E30A9}" dt="2021-07-27T20:25:17.019" v="1785" actId="693"/>
          <ac:spMkLst>
            <pc:docMk/>
            <pc:sldMk cId="516559782" sldId="338"/>
            <ac:spMk id="68" creationId="{29B4391E-F6A7-4BB1-879D-666AEC03A333}"/>
          </ac:spMkLst>
        </pc:spChg>
        <pc:grpChg chg="add del mod">
          <ac:chgData name="ALEXANDRE" userId="734048d45b8f99b5" providerId="LiveId" clId="{3AC02F9F-82A7-4E20-ABCE-0499432E30A9}" dt="2021-07-27T20:19:20.021" v="1716"/>
          <ac:grpSpMkLst>
            <pc:docMk/>
            <pc:sldMk cId="516559782" sldId="338"/>
            <ac:grpSpMk id="21" creationId="{AE7040DF-A912-4767-911E-7A4C03BCF0C9}"/>
          </ac:grpSpMkLst>
        </pc:grpChg>
        <pc:grpChg chg="add del mod">
          <ac:chgData name="ALEXANDRE" userId="734048d45b8f99b5" providerId="LiveId" clId="{3AC02F9F-82A7-4E20-ABCE-0499432E30A9}" dt="2021-07-27T20:19:20.021" v="1716"/>
          <ac:grpSpMkLst>
            <pc:docMk/>
            <pc:sldMk cId="516559782" sldId="338"/>
            <ac:grpSpMk id="26" creationId="{EFE39547-FB43-4329-8985-80D5EC3913B1}"/>
          </ac:grpSpMkLst>
        </pc:grpChg>
        <pc:grpChg chg="add del mod">
          <ac:chgData name="ALEXANDRE" userId="734048d45b8f99b5" providerId="LiveId" clId="{3AC02F9F-82A7-4E20-ABCE-0499432E30A9}" dt="2021-07-27T20:19:20.021" v="1716"/>
          <ac:grpSpMkLst>
            <pc:docMk/>
            <pc:sldMk cId="516559782" sldId="338"/>
            <ac:grpSpMk id="31" creationId="{386A3CBC-76E7-45AB-8307-D0EC17345621}"/>
          </ac:grpSpMkLst>
        </pc:grpChg>
        <pc:grpChg chg="add del mod">
          <ac:chgData name="ALEXANDRE" userId="734048d45b8f99b5" providerId="LiveId" clId="{3AC02F9F-82A7-4E20-ABCE-0499432E30A9}" dt="2021-07-27T20:19:20.021" v="1716"/>
          <ac:grpSpMkLst>
            <pc:docMk/>
            <pc:sldMk cId="516559782" sldId="338"/>
            <ac:grpSpMk id="36" creationId="{565FBC9C-7759-41D3-B991-4D3707F636EC}"/>
          </ac:grpSpMkLst>
        </pc:grpChg>
        <pc:grpChg chg="add del mod">
          <ac:chgData name="ALEXANDRE" userId="734048d45b8f99b5" providerId="LiveId" clId="{3AC02F9F-82A7-4E20-ABCE-0499432E30A9}" dt="2021-07-27T20:19:20.021" v="1716"/>
          <ac:grpSpMkLst>
            <pc:docMk/>
            <pc:sldMk cId="516559782" sldId="338"/>
            <ac:grpSpMk id="41" creationId="{A2B01DAA-19CC-4491-95DC-FD078213860C}"/>
          </ac:grpSpMkLst>
        </pc:grpChg>
        <pc:grpChg chg="add del mod">
          <ac:chgData name="ALEXANDRE" userId="734048d45b8f99b5" providerId="LiveId" clId="{3AC02F9F-82A7-4E20-ABCE-0499432E30A9}" dt="2021-07-27T20:19:20.021" v="1716"/>
          <ac:grpSpMkLst>
            <pc:docMk/>
            <pc:sldMk cId="516559782" sldId="338"/>
            <ac:grpSpMk id="46" creationId="{438F0428-9280-415F-A655-71063AFEBF9B}"/>
          </ac:grpSpMkLst>
        </pc:grpChg>
        <pc:grpChg chg="add del mod">
          <ac:chgData name="ALEXANDRE" userId="734048d45b8f99b5" providerId="LiveId" clId="{3AC02F9F-82A7-4E20-ABCE-0499432E30A9}" dt="2021-07-27T20:19:20.021" v="1716"/>
          <ac:grpSpMkLst>
            <pc:docMk/>
            <pc:sldMk cId="516559782" sldId="338"/>
            <ac:grpSpMk id="51" creationId="{509AF46E-1730-4DB5-9441-9F109BABA407}"/>
          </ac:grpSpMkLst>
        </pc:grpChg>
        <pc:grpChg chg="add del mod">
          <ac:chgData name="ALEXANDRE" userId="734048d45b8f99b5" providerId="LiveId" clId="{3AC02F9F-82A7-4E20-ABCE-0499432E30A9}" dt="2021-07-27T20:19:20.021" v="1716"/>
          <ac:grpSpMkLst>
            <pc:docMk/>
            <pc:sldMk cId="516559782" sldId="338"/>
            <ac:grpSpMk id="56" creationId="{79D6B4FE-2CA9-4005-922E-AD759EE3921D}"/>
          </ac:grpSpMkLst>
        </pc:grpChg>
        <pc:grpChg chg="add mod">
          <ac:chgData name="ALEXANDRE" userId="734048d45b8f99b5" providerId="LiveId" clId="{3AC02F9F-82A7-4E20-ABCE-0499432E30A9}" dt="2021-07-27T20:24:59.065" v="1783" actId="164"/>
          <ac:grpSpMkLst>
            <pc:docMk/>
            <pc:sldMk cId="516559782" sldId="338"/>
            <ac:grpSpMk id="72" creationId="{3C0E8A22-33E2-4B47-A5AE-171DE29B65B8}"/>
          </ac:grpSpMkLst>
        </pc:grpChg>
        <pc:picChg chg="del">
          <ac:chgData name="ALEXANDRE" userId="734048d45b8f99b5" providerId="LiveId" clId="{3AC02F9F-82A7-4E20-ABCE-0499432E30A9}" dt="2021-07-27T20:19:04.101" v="1711" actId="478"/>
          <ac:picMkLst>
            <pc:docMk/>
            <pc:sldMk cId="516559782" sldId="338"/>
            <ac:picMk id="4" creationId="{1F7DBDE6-F205-4FCB-BC9E-18FCA70FA057}"/>
          </ac:picMkLst>
        </pc:picChg>
        <pc:picChg chg="add mod">
          <ac:chgData name="ALEXANDRE" userId="734048d45b8f99b5" providerId="LiveId" clId="{3AC02F9F-82A7-4E20-ABCE-0499432E30A9}" dt="2021-07-27T20:21:13.702" v="1730" actId="1076"/>
          <ac:picMkLst>
            <pc:docMk/>
            <pc:sldMk cId="516559782" sldId="338"/>
            <ac:picMk id="61" creationId="{24D4934F-8303-4D88-A26D-160A257FCA89}"/>
          </ac:picMkLst>
        </pc:picChg>
        <pc:picChg chg="add mod">
          <ac:chgData name="ALEXANDRE" userId="734048d45b8f99b5" providerId="LiveId" clId="{3AC02F9F-82A7-4E20-ABCE-0499432E30A9}" dt="2021-07-27T20:24:10.983" v="1772" actId="1076"/>
          <ac:picMkLst>
            <pc:docMk/>
            <pc:sldMk cId="516559782" sldId="338"/>
            <ac:picMk id="62" creationId="{13D0FB19-DA04-48F3-9BAC-F010AE15D18C}"/>
          </ac:picMkLst>
        </pc:picChg>
        <pc:cxnChg chg="add mod">
          <ac:chgData name="ALEXANDRE" userId="734048d45b8f99b5" providerId="LiveId" clId="{3AC02F9F-82A7-4E20-ABCE-0499432E30A9}" dt="2021-07-27T20:24:59.065" v="1783" actId="164"/>
          <ac:cxnSpMkLst>
            <pc:docMk/>
            <pc:sldMk cId="516559782" sldId="338"/>
            <ac:cxnSpMk id="70" creationId="{F32E78E4-8D83-4995-BED2-BB5A886387EA}"/>
          </ac:cxnSpMkLst>
        </pc:cxnChg>
      </pc:sldChg>
      <pc:sldChg chg="addSp delSp modSp add mod delAnim">
        <pc:chgData name="ALEXANDRE" userId="734048d45b8f99b5" providerId="LiveId" clId="{3AC02F9F-82A7-4E20-ABCE-0499432E30A9}" dt="2021-07-27T20:26:29.598" v="1795" actId="1076"/>
        <pc:sldMkLst>
          <pc:docMk/>
          <pc:sldMk cId="691827345" sldId="339"/>
        </pc:sldMkLst>
        <pc:spChg chg="del">
          <ac:chgData name="ALEXANDRE" userId="734048d45b8f99b5" providerId="LiveId" clId="{3AC02F9F-82A7-4E20-ABCE-0499432E30A9}" dt="2021-07-27T20:26:21.672" v="1791" actId="478"/>
          <ac:spMkLst>
            <pc:docMk/>
            <pc:sldMk cId="691827345" sldId="339"/>
            <ac:spMk id="2" creationId="{2C799ABB-8F30-47E1-B964-D5E6D25BACF5}"/>
          </ac:spMkLst>
        </pc:spChg>
        <pc:spChg chg="add del mod">
          <ac:chgData name="ALEXANDRE" userId="734048d45b8f99b5" providerId="LiveId" clId="{3AC02F9F-82A7-4E20-ABCE-0499432E30A9}" dt="2021-07-27T20:26:23.479" v="1792" actId="478"/>
          <ac:spMkLst>
            <pc:docMk/>
            <pc:sldMk cId="691827345" sldId="339"/>
            <ac:spMk id="4" creationId="{A901E20D-A98F-442B-A6D1-FB2BCEB5CF21}"/>
          </ac:spMkLst>
        </pc:spChg>
        <pc:spChg chg="del">
          <ac:chgData name="ALEXANDRE" userId="734048d45b8f99b5" providerId="LiveId" clId="{3AC02F9F-82A7-4E20-ABCE-0499432E30A9}" dt="2021-07-27T20:26:16.293" v="1788" actId="478"/>
          <ac:spMkLst>
            <pc:docMk/>
            <pc:sldMk cId="691827345" sldId="339"/>
            <ac:spMk id="63" creationId="{F550A49D-964D-4ED1-9FDB-5B59CA2A03D9}"/>
          </ac:spMkLst>
        </pc:spChg>
        <pc:spChg chg="del">
          <ac:chgData name="ALEXANDRE" userId="734048d45b8f99b5" providerId="LiveId" clId="{3AC02F9F-82A7-4E20-ABCE-0499432E30A9}" dt="2021-07-27T20:26:16.293" v="1788" actId="478"/>
          <ac:spMkLst>
            <pc:docMk/>
            <pc:sldMk cId="691827345" sldId="339"/>
            <ac:spMk id="64" creationId="{D65D1BB7-F686-499A-9773-0BBA86C1C475}"/>
          </ac:spMkLst>
        </pc:spChg>
        <pc:spChg chg="del">
          <ac:chgData name="ALEXANDRE" userId="734048d45b8f99b5" providerId="LiveId" clId="{3AC02F9F-82A7-4E20-ABCE-0499432E30A9}" dt="2021-07-27T20:26:16.293" v="1788" actId="478"/>
          <ac:spMkLst>
            <pc:docMk/>
            <pc:sldMk cId="691827345" sldId="339"/>
            <ac:spMk id="65" creationId="{297D1B77-F8AB-45B9-A7A8-A7886E390B33}"/>
          </ac:spMkLst>
        </pc:spChg>
        <pc:spChg chg="del">
          <ac:chgData name="ALEXANDRE" userId="734048d45b8f99b5" providerId="LiveId" clId="{3AC02F9F-82A7-4E20-ABCE-0499432E30A9}" dt="2021-07-27T20:26:16.293" v="1788" actId="478"/>
          <ac:spMkLst>
            <pc:docMk/>
            <pc:sldMk cId="691827345" sldId="339"/>
            <ac:spMk id="66" creationId="{845DB766-5469-4F7E-8D86-DFE5CE123269}"/>
          </ac:spMkLst>
        </pc:spChg>
        <pc:spChg chg="del">
          <ac:chgData name="ALEXANDRE" userId="734048d45b8f99b5" providerId="LiveId" clId="{3AC02F9F-82A7-4E20-ABCE-0499432E30A9}" dt="2021-07-27T20:26:16.293" v="1788" actId="478"/>
          <ac:spMkLst>
            <pc:docMk/>
            <pc:sldMk cId="691827345" sldId="339"/>
            <ac:spMk id="67" creationId="{BF62125C-35BA-4FB9-8C8E-AF81AB85A6CA}"/>
          </ac:spMkLst>
        </pc:spChg>
        <pc:grpChg chg="del">
          <ac:chgData name="ALEXANDRE" userId="734048d45b8f99b5" providerId="LiveId" clId="{3AC02F9F-82A7-4E20-ABCE-0499432E30A9}" dt="2021-07-27T20:26:11.367" v="1787" actId="478"/>
          <ac:grpSpMkLst>
            <pc:docMk/>
            <pc:sldMk cId="691827345" sldId="339"/>
            <ac:grpSpMk id="72" creationId="{3C0E8A22-33E2-4B47-A5AE-171DE29B65B8}"/>
          </ac:grpSpMkLst>
        </pc:grpChg>
        <pc:picChg chg="add mod">
          <ac:chgData name="ALEXANDRE" userId="734048d45b8f99b5" providerId="LiveId" clId="{3AC02F9F-82A7-4E20-ABCE-0499432E30A9}" dt="2021-07-27T20:26:29.598" v="1795" actId="1076"/>
          <ac:picMkLst>
            <pc:docMk/>
            <pc:sldMk cId="691827345" sldId="339"/>
            <ac:picMk id="13" creationId="{DFF71A4C-9B02-4962-9F75-E865CB6745E3}"/>
          </ac:picMkLst>
        </pc:picChg>
        <pc:picChg chg="del">
          <ac:chgData name="ALEXANDRE" userId="734048d45b8f99b5" providerId="LiveId" clId="{3AC02F9F-82A7-4E20-ABCE-0499432E30A9}" dt="2021-07-27T20:26:11.367" v="1787" actId="478"/>
          <ac:picMkLst>
            <pc:docMk/>
            <pc:sldMk cId="691827345" sldId="339"/>
            <ac:picMk id="61" creationId="{24D4934F-8303-4D88-A26D-160A257FCA89}"/>
          </ac:picMkLst>
        </pc:picChg>
        <pc:picChg chg="del">
          <ac:chgData name="ALEXANDRE" userId="734048d45b8f99b5" providerId="LiveId" clId="{3AC02F9F-82A7-4E20-ABCE-0499432E30A9}" dt="2021-07-27T20:26:11.367" v="1787" actId="478"/>
          <ac:picMkLst>
            <pc:docMk/>
            <pc:sldMk cId="691827345" sldId="339"/>
            <ac:picMk id="62" creationId="{13D0FB19-DA04-48F3-9BAC-F010AE15D18C}"/>
          </ac:picMkLst>
        </pc:picChg>
        <pc:cxnChg chg="mod">
          <ac:chgData name="ALEXANDRE" userId="734048d45b8f99b5" providerId="LiveId" clId="{3AC02F9F-82A7-4E20-ABCE-0499432E30A9}" dt="2021-07-27T20:26:11.367" v="1787" actId="478"/>
          <ac:cxnSpMkLst>
            <pc:docMk/>
            <pc:sldMk cId="691827345" sldId="339"/>
            <ac:cxnSpMk id="70" creationId="{F32E78E4-8D83-4995-BED2-BB5A886387EA}"/>
          </ac:cxnSpMkLst>
        </pc:cxnChg>
      </pc:sldChg>
      <pc:sldChg chg="addSp delSp modSp new mod modAnim">
        <pc:chgData name="ALEXANDRE" userId="734048d45b8f99b5" providerId="LiveId" clId="{3AC02F9F-82A7-4E20-ABCE-0499432E30A9}" dt="2021-07-27T20:29:46.904" v="1829"/>
        <pc:sldMkLst>
          <pc:docMk/>
          <pc:sldMk cId="2583480387" sldId="340"/>
        </pc:sldMkLst>
        <pc:spChg chg="mod">
          <ac:chgData name="ALEXANDRE" userId="734048d45b8f99b5" providerId="LiveId" clId="{3AC02F9F-82A7-4E20-ABCE-0499432E30A9}" dt="2021-07-27T20:27:52.427" v="1823" actId="1076"/>
          <ac:spMkLst>
            <pc:docMk/>
            <pc:sldMk cId="2583480387" sldId="340"/>
            <ac:spMk id="2" creationId="{C1D2124C-92B5-4E6F-8004-1B9F4AD13177}"/>
          </ac:spMkLst>
        </pc:spChg>
        <pc:spChg chg="del">
          <ac:chgData name="ALEXANDRE" userId="734048d45b8f99b5" providerId="LiveId" clId="{3AC02F9F-82A7-4E20-ABCE-0499432E30A9}" dt="2021-07-27T20:27:25.024" v="1814" actId="478"/>
          <ac:spMkLst>
            <pc:docMk/>
            <pc:sldMk cId="2583480387" sldId="340"/>
            <ac:spMk id="3" creationId="{323FEEF5-6F54-4361-A929-04289470C151}"/>
          </ac:spMkLst>
        </pc:spChg>
        <pc:spChg chg="add mod">
          <ac:chgData name="ALEXANDRE" userId="734048d45b8f99b5" providerId="LiveId" clId="{3AC02F9F-82A7-4E20-ABCE-0499432E30A9}" dt="2021-07-27T20:28:35.354" v="1826" actId="790"/>
          <ac:spMkLst>
            <pc:docMk/>
            <pc:sldMk cId="2583480387" sldId="340"/>
            <ac:spMk id="5" creationId="{5520F6A2-EB24-4FBF-8EB0-58A29C49734D}"/>
          </ac:spMkLst>
        </pc:spChg>
        <pc:picChg chg="add mod">
          <ac:chgData name="ALEXANDRE" userId="734048d45b8f99b5" providerId="LiveId" clId="{3AC02F9F-82A7-4E20-ABCE-0499432E30A9}" dt="2021-07-27T20:28:06.039" v="1825" actId="1076"/>
          <ac:picMkLst>
            <pc:docMk/>
            <pc:sldMk cId="2583480387" sldId="340"/>
            <ac:picMk id="4" creationId="{17992E7C-F86D-4675-B000-BADE8F8FB240}"/>
          </ac:picMkLst>
        </pc:picChg>
      </pc:sldChg>
      <pc:sldChg chg="add">
        <pc:chgData name="ALEXANDRE" userId="734048d45b8f99b5" providerId="LiveId" clId="{3AC02F9F-82A7-4E20-ABCE-0499432E30A9}" dt="2021-07-27T20:39:19.093" v="1906"/>
        <pc:sldMkLst>
          <pc:docMk/>
          <pc:sldMk cId="655395516" sldId="341"/>
        </pc:sldMkLst>
      </pc:sldChg>
    </pc:docChg>
  </pc:docChgLst>
  <pc:docChgLst>
    <pc:chgData name="ALEXANDRE B BARRETO" userId="734048d45b8f99b5" providerId="LiveId" clId="{C2F82ECC-42BA-47AA-98B8-4209E6DDBDAB}"/>
    <pc:docChg chg="undo custSel addSld delSld modSld sldOrd">
      <pc:chgData name="ALEXANDRE B BARRETO" userId="734048d45b8f99b5" providerId="LiveId" clId="{C2F82ECC-42BA-47AA-98B8-4209E6DDBDAB}" dt="2022-09-16T18:45:50.827" v="788" actId="1036"/>
      <pc:docMkLst>
        <pc:docMk/>
      </pc:docMkLst>
      <pc:sldChg chg="modSp mod">
        <pc:chgData name="ALEXANDRE B BARRETO" userId="734048d45b8f99b5" providerId="LiveId" clId="{C2F82ECC-42BA-47AA-98B8-4209E6DDBDAB}" dt="2022-09-16T17:44:09.528" v="167" actId="14100"/>
        <pc:sldMkLst>
          <pc:docMk/>
          <pc:sldMk cId="3856422915" sldId="293"/>
        </pc:sldMkLst>
        <pc:spChg chg="mod">
          <ac:chgData name="ALEXANDRE B BARRETO" userId="734048d45b8f99b5" providerId="LiveId" clId="{C2F82ECC-42BA-47AA-98B8-4209E6DDBDAB}" dt="2022-09-16T17:43:54.574" v="162" actId="27636"/>
          <ac:spMkLst>
            <pc:docMk/>
            <pc:sldMk cId="3856422915" sldId="293"/>
            <ac:spMk id="2" creationId="{6ED2E3D5-3242-4CE6-9295-06E900BCBD1D}"/>
          </ac:spMkLst>
        </pc:spChg>
        <pc:spChg chg="mod">
          <ac:chgData name="ALEXANDRE B BARRETO" userId="734048d45b8f99b5" providerId="LiveId" clId="{C2F82ECC-42BA-47AA-98B8-4209E6DDBDAB}" dt="2022-09-16T17:44:09.528" v="167" actId="14100"/>
          <ac:spMkLst>
            <pc:docMk/>
            <pc:sldMk cId="3856422915" sldId="293"/>
            <ac:spMk id="3" creationId="{4CE0B7AB-4454-4E44-A33F-F0A3053D0356}"/>
          </ac:spMkLst>
        </pc:spChg>
        <pc:picChg chg="mod">
          <ac:chgData name="ALEXANDRE B BARRETO" userId="734048d45b8f99b5" providerId="LiveId" clId="{C2F82ECC-42BA-47AA-98B8-4209E6DDBDAB}" dt="2022-09-16T17:44:03.715" v="165" actId="14100"/>
          <ac:picMkLst>
            <pc:docMk/>
            <pc:sldMk cId="3856422915" sldId="293"/>
            <ac:picMk id="2050" creationId="{8ECFC118-DC50-4988-9639-D198D7F76391}"/>
          </ac:picMkLst>
        </pc:picChg>
      </pc:sldChg>
      <pc:sldChg chg="modSp mod">
        <pc:chgData name="ALEXANDRE B BARRETO" userId="734048d45b8f99b5" providerId="LiveId" clId="{C2F82ECC-42BA-47AA-98B8-4209E6DDBDAB}" dt="2022-09-16T17:36:50.212" v="153" actId="1076"/>
        <pc:sldMkLst>
          <pc:docMk/>
          <pc:sldMk cId="1277893075" sldId="354"/>
        </pc:sldMkLst>
        <pc:spChg chg="mod">
          <ac:chgData name="ALEXANDRE B BARRETO" userId="734048d45b8f99b5" providerId="LiveId" clId="{C2F82ECC-42BA-47AA-98B8-4209E6DDBDAB}" dt="2022-09-16T17:36:14.005" v="152" actId="313"/>
          <ac:spMkLst>
            <pc:docMk/>
            <pc:sldMk cId="1277893075" sldId="354"/>
            <ac:spMk id="2" creationId="{6ED2E3D5-3242-4CE6-9295-06E900BCBD1D}"/>
          </ac:spMkLst>
        </pc:spChg>
        <pc:picChg chg="mod">
          <ac:chgData name="ALEXANDRE B BARRETO" userId="734048d45b8f99b5" providerId="LiveId" clId="{C2F82ECC-42BA-47AA-98B8-4209E6DDBDAB}" dt="2022-09-16T17:36:50.212" v="153" actId="1076"/>
          <ac:picMkLst>
            <pc:docMk/>
            <pc:sldMk cId="1277893075" sldId="354"/>
            <ac:picMk id="3078" creationId="{C502239A-A9E8-4807-B095-B63A56129763}"/>
          </ac:picMkLst>
        </pc:picChg>
      </pc:sldChg>
      <pc:sldChg chg="modSp mod">
        <pc:chgData name="ALEXANDRE B BARRETO" userId="734048d45b8f99b5" providerId="LiveId" clId="{C2F82ECC-42BA-47AA-98B8-4209E6DDBDAB}" dt="2022-09-16T17:48:39.235" v="204" actId="1076"/>
        <pc:sldMkLst>
          <pc:docMk/>
          <pc:sldMk cId="3275549832" sldId="355"/>
        </pc:sldMkLst>
        <pc:spChg chg="mod">
          <ac:chgData name="ALEXANDRE B BARRETO" userId="734048d45b8f99b5" providerId="LiveId" clId="{C2F82ECC-42BA-47AA-98B8-4209E6DDBDAB}" dt="2022-09-16T17:47:41.026" v="200" actId="1076"/>
          <ac:spMkLst>
            <pc:docMk/>
            <pc:sldMk cId="3275549832" sldId="355"/>
            <ac:spMk id="2" creationId="{6ED2E3D5-3242-4CE6-9295-06E900BCBD1D}"/>
          </ac:spMkLst>
        </pc:spChg>
        <pc:spChg chg="mod">
          <ac:chgData name="ALEXANDRE B BARRETO" userId="734048d45b8f99b5" providerId="LiveId" clId="{C2F82ECC-42BA-47AA-98B8-4209E6DDBDAB}" dt="2022-09-16T17:46:31.107" v="198" actId="1076"/>
          <ac:spMkLst>
            <pc:docMk/>
            <pc:sldMk cId="3275549832" sldId="355"/>
            <ac:spMk id="6" creationId="{C0D42C2A-BC5A-490C-90DC-C838791B4C21}"/>
          </ac:spMkLst>
        </pc:spChg>
        <pc:spChg chg="mod">
          <ac:chgData name="ALEXANDRE B BARRETO" userId="734048d45b8f99b5" providerId="LiveId" clId="{C2F82ECC-42BA-47AA-98B8-4209E6DDBDAB}" dt="2022-09-16T17:48:36.715" v="202" actId="1076"/>
          <ac:spMkLst>
            <pc:docMk/>
            <pc:sldMk cId="3275549832" sldId="355"/>
            <ac:spMk id="26" creationId="{AF027797-C39B-4A78-835B-5564598AF36E}"/>
          </ac:spMkLst>
        </pc:spChg>
        <pc:spChg chg="mod">
          <ac:chgData name="ALEXANDRE B BARRETO" userId="734048d45b8f99b5" providerId="LiveId" clId="{C2F82ECC-42BA-47AA-98B8-4209E6DDBDAB}" dt="2022-09-16T17:48:37.772" v="203" actId="1076"/>
          <ac:spMkLst>
            <pc:docMk/>
            <pc:sldMk cId="3275549832" sldId="355"/>
            <ac:spMk id="28" creationId="{89BF1236-7F6C-4BA8-937D-41E6247F1FCE}"/>
          </ac:spMkLst>
        </pc:spChg>
        <pc:spChg chg="mod">
          <ac:chgData name="ALEXANDRE B BARRETO" userId="734048d45b8f99b5" providerId="LiveId" clId="{C2F82ECC-42BA-47AA-98B8-4209E6DDBDAB}" dt="2022-09-16T17:48:39.235" v="204" actId="1076"/>
          <ac:spMkLst>
            <pc:docMk/>
            <pc:sldMk cId="3275549832" sldId="355"/>
            <ac:spMk id="29" creationId="{6D8C5B74-2224-4983-87F8-8FD69387CBF5}"/>
          </ac:spMkLst>
        </pc:spChg>
        <pc:grpChg chg="mod">
          <ac:chgData name="ALEXANDRE B BARRETO" userId="734048d45b8f99b5" providerId="LiveId" clId="{C2F82ECC-42BA-47AA-98B8-4209E6DDBDAB}" dt="2022-09-16T17:48:36.715" v="202" actId="1076"/>
          <ac:grpSpMkLst>
            <pc:docMk/>
            <pc:sldMk cId="3275549832" sldId="355"/>
            <ac:grpSpMk id="3" creationId="{0531637A-1F7F-4986-A148-3B590678EAF4}"/>
          </ac:grpSpMkLst>
        </pc:grpChg>
        <pc:grpChg chg="mod">
          <ac:chgData name="ALEXANDRE B BARRETO" userId="734048d45b8f99b5" providerId="LiveId" clId="{C2F82ECC-42BA-47AA-98B8-4209E6DDBDAB}" dt="2022-09-16T17:48:37.772" v="203" actId="1076"/>
          <ac:grpSpMkLst>
            <pc:docMk/>
            <pc:sldMk cId="3275549832" sldId="355"/>
            <ac:grpSpMk id="4" creationId="{7B2721C6-E938-4507-9865-69EBFB201DC9}"/>
          </ac:grpSpMkLst>
        </pc:grpChg>
        <pc:grpChg chg="mod">
          <ac:chgData name="ALEXANDRE B BARRETO" userId="734048d45b8f99b5" providerId="LiveId" clId="{C2F82ECC-42BA-47AA-98B8-4209E6DDBDAB}" dt="2022-09-16T17:48:39.235" v="204" actId="1076"/>
          <ac:grpSpMkLst>
            <pc:docMk/>
            <pc:sldMk cId="3275549832" sldId="355"/>
            <ac:grpSpMk id="5" creationId="{528F15CF-4D1A-458C-9C2D-267A7AA8786E}"/>
          </ac:grpSpMkLst>
        </pc:grpChg>
        <pc:picChg chg="mod">
          <ac:chgData name="ALEXANDRE B BARRETO" userId="734048d45b8f99b5" providerId="LiveId" clId="{C2F82ECC-42BA-47AA-98B8-4209E6DDBDAB}" dt="2022-09-16T17:48:36.715" v="202" actId="1076"/>
          <ac:picMkLst>
            <pc:docMk/>
            <pc:sldMk cId="3275549832" sldId="355"/>
            <ac:picMk id="4102" creationId="{FEFD7A0F-77BB-4026-85FC-A91C3C70B966}"/>
          </ac:picMkLst>
        </pc:picChg>
        <pc:picChg chg="mod">
          <ac:chgData name="ALEXANDRE B BARRETO" userId="734048d45b8f99b5" providerId="LiveId" clId="{C2F82ECC-42BA-47AA-98B8-4209E6DDBDAB}" dt="2022-09-16T17:48:37.772" v="203" actId="1076"/>
          <ac:picMkLst>
            <pc:docMk/>
            <pc:sldMk cId="3275549832" sldId="355"/>
            <ac:picMk id="4104" creationId="{D7BB7471-3F53-4725-9640-8FAF9719CDAC}"/>
          </ac:picMkLst>
        </pc:picChg>
        <pc:picChg chg="mod">
          <ac:chgData name="ALEXANDRE B BARRETO" userId="734048d45b8f99b5" providerId="LiveId" clId="{C2F82ECC-42BA-47AA-98B8-4209E6DDBDAB}" dt="2022-09-16T17:48:39.235" v="204" actId="1076"/>
          <ac:picMkLst>
            <pc:docMk/>
            <pc:sldMk cId="3275549832" sldId="355"/>
            <ac:picMk id="4106" creationId="{8E04B831-9A90-4C6E-A965-E179925FD0CE}"/>
          </ac:picMkLst>
        </pc:picChg>
      </pc:sldChg>
      <pc:sldChg chg="modSp mod ord">
        <pc:chgData name="ALEXANDRE B BARRETO" userId="734048d45b8f99b5" providerId="LiveId" clId="{C2F82ECC-42BA-47AA-98B8-4209E6DDBDAB}" dt="2022-09-16T17:55:58.157" v="222" actId="20577"/>
        <pc:sldMkLst>
          <pc:docMk/>
          <pc:sldMk cId="1393273019" sldId="356"/>
        </pc:sldMkLst>
        <pc:spChg chg="mod">
          <ac:chgData name="ALEXANDRE B BARRETO" userId="734048d45b8f99b5" providerId="LiveId" clId="{C2F82ECC-42BA-47AA-98B8-4209E6DDBDAB}" dt="2022-09-16T17:55:58.157" v="222" actId="20577"/>
          <ac:spMkLst>
            <pc:docMk/>
            <pc:sldMk cId="1393273019" sldId="356"/>
            <ac:spMk id="2" creationId="{6ED2E3D5-3242-4CE6-9295-06E900BCBD1D}"/>
          </ac:spMkLst>
        </pc:spChg>
      </pc:sldChg>
      <pc:sldChg chg="delSp modSp mod ord">
        <pc:chgData name="ALEXANDRE B BARRETO" userId="734048d45b8f99b5" providerId="LiveId" clId="{C2F82ECC-42BA-47AA-98B8-4209E6DDBDAB}" dt="2022-09-16T18:21:02.112" v="308"/>
        <pc:sldMkLst>
          <pc:docMk/>
          <pc:sldMk cId="3426153136" sldId="357"/>
        </pc:sldMkLst>
        <pc:spChg chg="mod">
          <ac:chgData name="ALEXANDRE B BARRETO" userId="734048d45b8f99b5" providerId="LiveId" clId="{C2F82ECC-42BA-47AA-98B8-4209E6DDBDAB}" dt="2022-09-16T18:21:01.617" v="306" actId="122"/>
          <ac:spMkLst>
            <pc:docMk/>
            <pc:sldMk cId="3426153136" sldId="357"/>
            <ac:spMk id="2" creationId="{6ED2E3D5-3242-4CE6-9295-06E900BCBD1D}"/>
          </ac:spMkLst>
        </pc:spChg>
        <pc:spChg chg="del mod">
          <ac:chgData name="ALEXANDRE B BARRETO" userId="734048d45b8f99b5" providerId="LiveId" clId="{C2F82ECC-42BA-47AA-98B8-4209E6DDBDAB}" dt="2022-09-16T18:21:02.112" v="308"/>
          <ac:spMkLst>
            <pc:docMk/>
            <pc:sldMk cId="3426153136" sldId="357"/>
            <ac:spMk id="3" creationId="{D3D06E11-E27C-448E-8DA6-D0AC8DFC825C}"/>
          </ac:spMkLst>
        </pc:spChg>
        <pc:picChg chg="mod">
          <ac:chgData name="ALEXANDRE B BARRETO" userId="734048d45b8f99b5" providerId="LiveId" clId="{C2F82ECC-42BA-47AA-98B8-4209E6DDBDAB}" dt="2022-09-16T18:20:13.752" v="279" actId="167"/>
          <ac:picMkLst>
            <pc:docMk/>
            <pc:sldMk cId="3426153136" sldId="357"/>
            <ac:picMk id="6148" creationId="{4FCF35CD-DF6D-4136-A20F-222AC83DBF9D}"/>
          </ac:picMkLst>
        </pc:picChg>
      </pc:sldChg>
      <pc:sldChg chg="addSp delSp modSp mod ord">
        <pc:chgData name="ALEXANDRE B BARRETO" userId="734048d45b8f99b5" providerId="LiveId" clId="{C2F82ECC-42BA-47AA-98B8-4209E6DDBDAB}" dt="2022-09-16T18:21:21.177" v="317" actId="403"/>
        <pc:sldMkLst>
          <pc:docMk/>
          <pc:sldMk cId="885136041" sldId="358"/>
        </pc:sldMkLst>
        <pc:spChg chg="add del">
          <ac:chgData name="ALEXANDRE B BARRETO" userId="734048d45b8f99b5" providerId="LiveId" clId="{C2F82ECC-42BA-47AA-98B8-4209E6DDBDAB}" dt="2022-09-16T18:21:14.344" v="313" actId="478"/>
          <ac:spMkLst>
            <pc:docMk/>
            <pc:sldMk cId="885136041" sldId="358"/>
            <ac:spMk id="2" creationId="{6ED2E3D5-3242-4CE6-9295-06E900BCBD1D}"/>
          </ac:spMkLst>
        </pc:spChg>
        <pc:spChg chg="mod">
          <ac:chgData name="ALEXANDRE B BARRETO" userId="734048d45b8f99b5" providerId="LiveId" clId="{C2F82ECC-42BA-47AA-98B8-4209E6DDBDAB}" dt="2022-09-16T18:21:21.177" v="317" actId="403"/>
          <ac:spMkLst>
            <pc:docMk/>
            <pc:sldMk cId="885136041" sldId="358"/>
            <ac:spMk id="3" creationId="{D3D06E11-E27C-448E-8DA6-D0AC8DFC825C}"/>
          </ac:spMkLst>
        </pc:spChg>
        <pc:spChg chg="add del mod">
          <ac:chgData name="ALEXANDRE B BARRETO" userId="734048d45b8f99b5" providerId="LiveId" clId="{C2F82ECC-42BA-47AA-98B8-4209E6DDBDAB}" dt="2022-09-16T18:21:12.065" v="312" actId="478"/>
          <ac:spMkLst>
            <pc:docMk/>
            <pc:sldMk cId="885136041" sldId="358"/>
            <ac:spMk id="5" creationId="{883A5A14-94C8-C992-6BD9-45697983119C}"/>
          </ac:spMkLst>
        </pc:spChg>
        <pc:spChg chg="add del mod">
          <ac:chgData name="ALEXANDRE B BARRETO" userId="734048d45b8f99b5" providerId="LiveId" clId="{C2F82ECC-42BA-47AA-98B8-4209E6DDBDAB}" dt="2022-09-16T18:21:16.831" v="314" actId="478"/>
          <ac:spMkLst>
            <pc:docMk/>
            <pc:sldMk cId="885136041" sldId="358"/>
            <ac:spMk id="7" creationId="{A7C38EA1-444B-FEAB-1E9B-4C2FEB55D786}"/>
          </ac:spMkLst>
        </pc:spChg>
      </pc:sldChg>
      <pc:sldChg chg="addSp delSp modSp mod ord">
        <pc:chgData name="ALEXANDRE B BARRETO" userId="734048d45b8f99b5" providerId="LiveId" clId="{C2F82ECC-42BA-47AA-98B8-4209E6DDBDAB}" dt="2022-09-16T18:21:37.517" v="325" actId="1076"/>
        <pc:sldMkLst>
          <pc:docMk/>
          <pc:sldMk cId="366589323" sldId="359"/>
        </pc:sldMkLst>
        <pc:spChg chg="del">
          <ac:chgData name="ALEXANDRE B BARRETO" userId="734048d45b8f99b5" providerId="LiveId" clId="{C2F82ECC-42BA-47AA-98B8-4209E6DDBDAB}" dt="2022-09-16T18:21:29.746" v="320" actId="478"/>
          <ac:spMkLst>
            <pc:docMk/>
            <pc:sldMk cId="366589323" sldId="359"/>
            <ac:spMk id="2" creationId="{6ED2E3D5-3242-4CE6-9295-06E900BCBD1D}"/>
          </ac:spMkLst>
        </pc:spChg>
        <pc:spChg chg="mod">
          <ac:chgData name="ALEXANDRE B BARRETO" userId="734048d45b8f99b5" providerId="LiveId" clId="{C2F82ECC-42BA-47AA-98B8-4209E6DDBDAB}" dt="2022-09-16T18:21:37.517" v="325" actId="1076"/>
          <ac:spMkLst>
            <pc:docMk/>
            <pc:sldMk cId="366589323" sldId="359"/>
            <ac:spMk id="3" creationId="{D3D06E11-E27C-448E-8DA6-D0AC8DFC825C}"/>
          </ac:spMkLst>
        </pc:spChg>
        <pc:spChg chg="add del mod">
          <ac:chgData name="ALEXANDRE B BARRETO" userId="734048d45b8f99b5" providerId="LiveId" clId="{C2F82ECC-42BA-47AA-98B8-4209E6DDBDAB}" dt="2022-09-16T18:21:31.261" v="321" actId="478"/>
          <ac:spMkLst>
            <pc:docMk/>
            <pc:sldMk cId="366589323" sldId="359"/>
            <ac:spMk id="5" creationId="{FA57B91B-3396-4437-2989-98D853596E6C}"/>
          </ac:spMkLst>
        </pc:spChg>
      </pc:sldChg>
      <pc:sldChg chg="addSp delSp modSp mod ord">
        <pc:chgData name="ALEXANDRE B BARRETO" userId="734048d45b8f99b5" providerId="LiveId" clId="{C2F82ECC-42BA-47AA-98B8-4209E6DDBDAB}" dt="2022-09-16T18:21:50.612" v="333" actId="1076"/>
        <pc:sldMkLst>
          <pc:docMk/>
          <pc:sldMk cId="3561912928" sldId="360"/>
        </pc:sldMkLst>
        <pc:spChg chg="del">
          <ac:chgData name="ALEXANDRE B BARRETO" userId="734048d45b8f99b5" providerId="LiveId" clId="{C2F82ECC-42BA-47AA-98B8-4209E6DDBDAB}" dt="2022-09-16T18:21:42.560" v="328" actId="478"/>
          <ac:spMkLst>
            <pc:docMk/>
            <pc:sldMk cId="3561912928" sldId="360"/>
            <ac:spMk id="2" creationId="{6ED2E3D5-3242-4CE6-9295-06E900BCBD1D}"/>
          </ac:spMkLst>
        </pc:spChg>
        <pc:spChg chg="mod">
          <ac:chgData name="ALEXANDRE B BARRETO" userId="734048d45b8f99b5" providerId="LiveId" clId="{C2F82ECC-42BA-47AA-98B8-4209E6DDBDAB}" dt="2022-09-16T18:21:50.612" v="333" actId="1076"/>
          <ac:spMkLst>
            <pc:docMk/>
            <pc:sldMk cId="3561912928" sldId="360"/>
            <ac:spMk id="3" creationId="{D3D06E11-E27C-448E-8DA6-D0AC8DFC825C}"/>
          </ac:spMkLst>
        </pc:spChg>
        <pc:spChg chg="add del mod">
          <ac:chgData name="ALEXANDRE B BARRETO" userId="734048d45b8f99b5" providerId="LiveId" clId="{C2F82ECC-42BA-47AA-98B8-4209E6DDBDAB}" dt="2022-09-16T18:21:44.213" v="329" actId="478"/>
          <ac:spMkLst>
            <pc:docMk/>
            <pc:sldMk cId="3561912928" sldId="360"/>
            <ac:spMk id="5" creationId="{CC817729-0CD8-9493-B5B6-E75B2047DE53}"/>
          </ac:spMkLst>
        </pc:spChg>
      </pc:sldChg>
      <pc:sldChg chg="ord">
        <pc:chgData name="ALEXANDRE B BARRETO" userId="734048d45b8f99b5" providerId="LiveId" clId="{C2F82ECC-42BA-47AA-98B8-4209E6DDBDAB}" dt="2022-09-16T17:56:03.182" v="224"/>
        <pc:sldMkLst>
          <pc:docMk/>
          <pc:sldMk cId="3241361324" sldId="361"/>
        </pc:sldMkLst>
      </pc:sldChg>
      <pc:sldChg chg="del">
        <pc:chgData name="ALEXANDRE B BARRETO" userId="734048d45b8f99b5" providerId="LiveId" clId="{C2F82ECC-42BA-47AA-98B8-4209E6DDBDAB}" dt="2022-09-16T18:24:38.871" v="353" actId="2696"/>
        <pc:sldMkLst>
          <pc:docMk/>
          <pc:sldMk cId="753344867" sldId="362"/>
        </pc:sldMkLst>
      </pc:sldChg>
      <pc:sldChg chg="modSp add mod">
        <pc:chgData name="ALEXANDRE B BARRETO" userId="734048d45b8f99b5" providerId="LiveId" clId="{C2F82ECC-42BA-47AA-98B8-4209E6DDBDAB}" dt="2022-09-16T18:25:01.650" v="360" actId="1076"/>
        <pc:sldMkLst>
          <pc:docMk/>
          <pc:sldMk cId="3180669278" sldId="362"/>
        </pc:sldMkLst>
        <pc:spChg chg="mod">
          <ac:chgData name="ALEXANDRE B BARRETO" userId="734048d45b8f99b5" providerId="LiveId" clId="{C2F82ECC-42BA-47AA-98B8-4209E6DDBDAB}" dt="2022-09-16T18:25:01.650" v="360" actId="1076"/>
          <ac:spMkLst>
            <pc:docMk/>
            <pc:sldMk cId="3180669278" sldId="362"/>
            <ac:spMk id="2" creationId="{06627137-1140-432B-AAB0-2F4DD7C33EB6}"/>
          </ac:spMkLst>
        </pc:spChg>
      </pc:sldChg>
      <pc:sldChg chg="del">
        <pc:chgData name="ALEXANDRE B BARRETO" userId="734048d45b8f99b5" providerId="LiveId" clId="{C2F82ECC-42BA-47AA-98B8-4209E6DDBDAB}" dt="2022-09-16T18:24:38.871" v="353" actId="2696"/>
        <pc:sldMkLst>
          <pc:docMk/>
          <pc:sldMk cId="2406893289" sldId="363"/>
        </pc:sldMkLst>
      </pc:sldChg>
      <pc:sldChg chg="add del">
        <pc:chgData name="ALEXANDRE B BARRETO" userId="734048d45b8f99b5" providerId="LiveId" clId="{C2F82ECC-42BA-47AA-98B8-4209E6DDBDAB}" dt="2022-09-16T18:32:06.235" v="414" actId="47"/>
        <pc:sldMkLst>
          <pc:docMk/>
          <pc:sldMk cId="3474268010" sldId="363"/>
        </pc:sldMkLst>
      </pc:sldChg>
      <pc:sldChg chg="add del">
        <pc:chgData name="ALEXANDRE B BARRETO" userId="734048d45b8f99b5" providerId="LiveId" clId="{C2F82ECC-42BA-47AA-98B8-4209E6DDBDAB}" dt="2022-09-16T18:32:06.640" v="415" actId="47"/>
        <pc:sldMkLst>
          <pc:docMk/>
          <pc:sldMk cId="1701047211" sldId="364"/>
        </pc:sldMkLst>
      </pc:sldChg>
      <pc:sldChg chg="del">
        <pc:chgData name="ALEXANDRE B BARRETO" userId="734048d45b8f99b5" providerId="LiveId" clId="{C2F82ECC-42BA-47AA-98B8-4209E6DDBDAB}" dt="2022-09-16T18:24:38.871" v="353" actId="2696"/>
        <pc:sldMkLst>
          <pc:docMk/>
          <pc:sldMk cId="3329761483" sldId="364"/>
        </pc:sldMkLst>
      </pc:sldChg>
      <pc:sldChg chg="del">
        <pc:chgData name="ALEXANDRE B BARRETO" userId="734048d45b8f99b5" providerId="LiveId" clId="{C2F82ECC-42BA-47AA-98B8-4209E6DDBDAB}" dt="2022-09-16T18:24:38.871" v="353" actId="2696"/>
        <pc:sldMkLst>
          <pc:docMk/>
          <pc:sldMk cId="3308911762" sldId="365"/>
        </pc:sldMkLst>
      </pc:sldChg>
      <pc:sldChg chg="add del">
        <pc:chgData name="ALEXANDRE B BARRETO" userId="734048d45b8f99b5" providerId="LiveId" clId="{C2F82ECC-42BA-47AA-98B8-4209E6DDBDAB}" dt="2022-09-16T18:32:07.135" v="416" actId="47"/>
        <pc:sldMkLst>
          <pc:docMk/>
          <pc:sldMk cId="3894095116" sldId="365"/>
        </pc:sldMkLst>
      </pc:sldChg>
      <pc:sldChg chg="addSp modSp mod">
        <pc:chgData name="ALEXANDRE B BARRETO" userId="734048d45b8f99b5" providerId="LiveId" clId="{C2F82ECC-42BA-47AA-98B8-4209E6DDBDAB}" dt="2022-09-16T17:34:02.671" v="134" actId="1076"/>
        <pc:sldMkLst>
          <pc:docMk/>
          <pc:sldMk cId="2563670812" sldId="366"/>
        </pc:sldMkLst>
        <pc:spChg chg="add mod">
          <ac:chgData name="ALEXANDRE B BARRETO" userId="734048d45b8f99b5" providerId="LiveId" clId="{C2F82ECC-42BA-47AA-98B8-4209E6DDBDAB}" dt="2022-09-16T17:34:02.671" v="134" actId="1076"/>
          <ac:spMkLst>
            <pc:docMk/>
            <pc:sldMk cId="2563670812" sldId="366"/>
            <ac:spMk id="3" creationId="{32A03DDE-6156-E63B-C593-60E690E708C9}"/>
          </ac:spMkLst>
        </pc:spChg>
      </pc:sldChg>
      <pc:sldChg chg="del">
        <pc:chgData name="ALEXANDRE B BARRETO" userId="734048d45b8f99b5" providerId="LiveId" clId="{C2F82ECC-42BA-47AA-98B8-4209E6DDBDAB}" dt="2022-09-16T18:24:38.871" v="353" actId="2696"/>
        <pc:sldMkLst>
          <pc:docMk/>
          <pc:sldMk cId="2619948619" sldId="367"/>
        </pc:sldMkLst>
      </pc:sldChg>
      <pc:sldChg chg="add del">
        <pc:chgData name="ALEXANDRE B BARRETO" userId="734048d45b8f99b5" providerId="LiveId" clId="{C2F82ECC-42BA-47AA-98B8-4209E6DDBDAB}" dt="2022-09-16T18:32:07.743" v="417" actId="47"/>
        <pc:sldMkLst>
          <pc:docMk/>
          <pc:sldMk cId="2834917177" sldId="367"/>
        </pc:sldMkLst>
      </pc:sldChg>
      <pc:sldChg chg="del">
        <pc:chgData name="ALEXANDRE B BARRETO" userId="734048d45b8f99b5" providerId="LiveId" clId="{C2F82ECC-42BA-47AA-98B8-4209E6DDBDAB}" dt="2022-09-16T18:43:04.669" v="727" actId="47"/>
        <pc:sldMkLst>
          <pc:docMk/>
          <pc:sldMk cId="3256439513" sldId="368"/>
        </pc:sldMkLst>
      </pc:sldChg>
      <pc:sldChg chg="del">
        <pc:chgData name="ALEXANDRE B BARRETO" userId="734048d45b8f99b5" providerId="LiveId" clId="{C2F82ECC-42BA-47AA-98B8-4209E6DDBDAB}" dt="2022-09-16T18:43:04.983" v="728" actId="47"/>
        <pc:sldMkLst>
          <pc:docMk/>
          <pc:sldMk cId="3953588269" sldId="369"/>
        </pc:sldMkLst>
      </pc:sldChg>
      <pc:sldChg chg="del">
        <pc:chgData name="ALEXANDRE B BARRETO" userId="734048d45b8f99b5" providerId="LiveId" clId="{C2F82ECC-42BA-47AA-98B8-4209E6DDBDAB}" dt="2022-09-16T18:43:05.342" v="729" actId="47"/>
        <pc:sldMkLst>
          <pc:docMk/>
          <pc:sldMk cId="1605914858" sldId="370"/>
        </pc:sldMkLst>
      </pc:sldChg>
      <pc:sldChg chg="del">
        <pc:chgData name="ALEXANDRE B BARRETO" userId="734048d45b8f99b5" providerId="LiveId" clId="{C2F82ECC-42BA-47AA-98B8-4209E6DDBDAB}" dt="2022-09-16T18:43:05.739" v="730" actId="47"/>
        <pc:sldMkLst>
          <pc:docMk/>
          <pc:sldMk cId="3152325900" sldId="371"/>
        </pc:sldMkLst>
      </pc:sldChg>
      <pc:sldChg chg="add del">
        <pc:chgData name="ALEXANDRE B BARRETO" userId="734048d45b8f99b5" providerId="LiveId" clId="{C2F82ECC-42BA-47AA-98B8-4209E6DDBDAB}" dt="2022-09-16T18:43:39.100" v="761" actId="47"/>
        <pc:sldMkLst>
          <pc:docMk/>
          <pc:sldMk cId="1780745895" sldId="372"/>
        </pc:sldMkLst>
      </pc:sldChg>
      <pc:sldChg chg="addSp delSp modSp del">
        <pc:chgData name="ALEXANDRE B BARRETO" userId="734048d45b8f99b5" providerId="LiveId" clId="{C2F82ECC-42BA-47AA-98B8-4209E6DDBDAB}" dt="2022-09-16T18:27:07.969" v="395" actId="47"/>
        <pc:sldMkLst>
          <pc:docMk/>
          <pc:sldMk cId="829543988" sldId="373"/>
        </pc:sldMkLst>
        <pc:spChg chg="add del mod">
          <ac:chgData name="ALEXANDRE B BARRETO" userId="734048d45b8f99b5" providerId="LiveId" clId="{C2F82ECC-42BA-47AA-98B8-4209E6DDBDAB}" dt="2022-09-16T18:06:21.007" v="227" actId="478"/>
          <ac:spMkLst>
            <pc:docMk/>
            <pc:sldMk cId="829543988" sldId="373"/>
            <ac:spMk id="2" creationId="{6C12B163-2C05-615E-5412-DB999305BE9D}"/>
          </ac:spMkLst>
        </pc:spChg>
        <pc:spChg chg="add del mod">
          <ac:chgData name="ALEXANDRE B BARRETO" userId="734048d45b8f99b5" providerId="LiveId" clId="{C2F82ECC-42BA-47AA-98B8-4209E6DDBDAB}" dt="2022-09-16T18:26:48.304" v="384" actId="21"/>
          <ac:spMkLst>
            <pc:docMk/>
            <pc:sldMk cId="829543988" sldId="373"/>
            <ac:spMk id="3" creationId="{C785D9B3-ACBE-69C4-CFC8-E1587B3D5FA7}"/>
          </ac:spMkLst>
        </pc:spChg>
        <pc:spChg chg="add mod">
          <ac:chgData name="ALEXANDRE B BARRETO" userId="734048d45b8f99b5" providerId="LiveId" clId="{C2F82ECC-42BA-47AA-98B8-4209E6DDBDAB}" dt="2022-09-16T18:26:50.192" v="385" actId="21"/>
          <ac:spMkLst>
            <pc:docMk/>
            <pc:sldMk cId="829543988" sldId="373"/>
            <ac:spMk id="4" creationId="{41F1F8DB-8BB7-9D67-9B1C-D4DB3325896E}"/>
          </ac:spMkLst>
        </pc:spChg>
        <pc:picChg chg="add del">
          <ac:chgData name="ALEXANDRE B BARRETO" userId="734048d45b8f99b5" providerId="LiveId" clId="{C2F82ECC-42BA-47AA-98B8-4209E6DDBDAB}" dt="2022-09-16T18:26:50.192" v="385" actId="21"/>
          <ac:picMkLst>
            <pc:docMk/>
            <pc:sldMk cId="829543988" sldId="373"/>
            <ac:picMk id="16386" creationId="{9AAEB728-5D0C-4F68-8803-820EBDE9AD49}"/>
          </ac:picMkLst>
        </pc:picChg>
      </pc:sldChg>
      <pc:sldChg chg="del">
        <pc:chgData name="ALEXANDRE B BARRETO" userId="734048d45b8f99b5" providerId="LiveId" clId="{C2F82ECC-42BA-47AA-98B8-4209E6DDBDAB}" dt="2022-09-16T18:32:17.661" v="418" actId="47"/>
        <pc:sldMkLst>
          <pc:docMk/>
          <pc:sldMk cId="924986456" sldId="374"/>
        </pc:sldMkLst>
      </pc:sldChg>
      <pc:sldChg chg="del">
        <pc:chgData name="ALEXANDRE B BARRETO" userId="734048d45b8f99b5" providerId="LiveId" clId="{C2F82ECC-42BA-47AA-98B8-4209E6DDBDAB}" dt="2022-09-16T18:32:18.029" v="419" actId="47"/>
        <pc:sldMkLst>
          <pc:docMk/>
          <pc:sldMk cId="1903538295" sldId="375"/>
        </pc:sldMkLst>
      </pc:sldChg>
      <pc:sldChg chg="add del">
        <pc:chgData name="ALEXANDRE B BARRETO" userId="734048d45b8f99b5" providerId="LiveId" clId="{C2F82ECC-42BA-47AA-98B8-4209E6DDBDAB}" dt="2022-09-16T18:43:38.685" v="760" actId="47"/>
        <pc:sldMkLst>
          <pc:docMk/>
          <pc:sldMk cId="341540800" sldId="376"/>
        </pc:sldMkLst>
      </pc:sldChg>
      <pc:sldChg chg="del">
        <pc:chgData name="ALEXANDRE B BARRETO" userId="734048d45b8f99b5" providerId="LiveId" clId="{C2F82ECC-42BA-47AA-98B8-4209E6DDBDAB}" dt="2022-09-16T18:43:50.419" v="775" actId="47"/>
        <pc:sldMkLst>
          <pc:docMk/>
          <pc:sldMk cId="2403467957" sldId="377"/>
        </pc:sldMkLst>
      </pc:sldChg>
      <pc:sldChg chg="add del">
        <pc:chgData name="ALEXANDRE B BARRETO" userId="734048d45b8f99b5" providerId="LiveId" clId="{C2F82ECC-42BA-47AA-98B8-4209E6DDBDAB}" dt="2022-09-16T18:43:39.519" v="762" actId="47"/>
        <pc:sldMkLst>
          <pc:docMk/>
          <pc:sldMk cId="3277169006" sldId="378"/>
        </pc:sldMkLst>
      </pc:sldChg>
      <pc:sldChg chg="add del">
        <pc:chgData name="ALEXANDRE B BARRETO" userId="734048d45b8f99b5" providerId="LiveId" clId="{C2F82ECC-42BA-47AA-98B8-4209E6DDBDAB}" dt="2022-09-16T18:43:39.936" v="763" actId="47"/>
        <pc:sldMkLst>
          <pc:docMk/>
          <pc:sldMk cId="3981669116" sldId="379"/>
        </pc:sldMkLst>
      </pc:sldChg>
      <pc:sldChg chg="add del">
        <pc:chgData name="ALEXANDRE B BARRETO" userId="734048d45b8f99b5" providerId="LiveId" clId="{C2F82ECC-42BA-47AA-98B8-4209E6DDBDAB}" dt="2022-09-16T18:43:40.389" v="764" actId="47"/>
        <pc:sldMkLst>
          <pc:docMk/>
          <pc:sldMk cId="73624687" sldId="380"/>
        </pc:sldMkLst>
      </pc:sldChg>
      <pc:sldChg chg="add del">
        <pc:chgData name="ALEXANDRE B BARRETO" userId="734048d45b8f99b5" providerId="LiveId" clId="{C2F82ECC-42BA-47AA-98B8-4209E6DDBDAB}" dt="2022-09-16T18:43:40.827" v="765" actId="47"/>
        <pc:sldMkLst>
          <pc:docMk/>
          <pc:sldMk cId="4197736919" sldId="381"/>
        </pc:sldMkLst>
      </pc:sldChg>
      <pc:sldChg chg="add del">
        <pc:chgData name="ALEXANDRE B BARRETO" userId="734048d45b8f99b5" providerId="LiveId" clId="{C2F82ECC-42BA-47AA-98B8-4209E6DDBDAB}" dt="2022-09-16T18:43:41.292" v="766" actId="47"/>
        <pc:sldMkLst>
          <pc:docMk/>
          <pc:sldMk cId="3034400978" sldId="382"/>
        </pc:sldMkLst>
      </pc:sldChg>
      <pc:sldChg chg="add del">
        <pc:chgData name="ALEXANDRE B BARRETO" userId="734048d45b8f99b5" providerId="LiveId" clId="{C2F82ECC-42BA-47AA-98B8-4209E6DDBDAB}" dt="2022-09-16T18:43:41.784" v="767" actId="47"/>
        <pc:sldMkLst>
          <pc:docMk/>
          <pc:sldMk cId="1940435104" sldId="383"/>
        </pc:sldMkLst>
      </pc:sldChg>
      <pc:sldChg chg="add del">
        <pc:chgData name="ALEXANDRE B BARRETO" userId="734048d45b8f99b5" providerId="LiveId" clId="{C2F82ECC-42BA-47AA-98B8-4209E6DDBDAB}" dt="2022-09-16T18:43:42.157" v="768" actId="47"/>
        <pc:sldMkLst>
          <pc:docMk/>
          <pc:sldMk cId="4193361760" sldId="384"/>
        </pc:sldMkLst>
      </pc:sldChg>
      <pc:sldChg chg="add del">
        <pc:chgData name="ALEXANDRE B BARRETO" userId="734048d45b8f99b5" providerId="LiveId" clId="{C2F82ECC-42BA-47AA-98B8-4209E6DDBDAB}" dt="2022-09-16T18:43:42.591" v="769" actId="47"/>
        <pc:sldMkLst>
          <pc:docMk/>
          <pc:sldMk cId="3045765145" sldId="385"/>
        </pc:sldMkLst>
      </pc:sldChg>
      <pc:sldChg chg="add del">
        <pc:chgData name="ALEXANDRE B BARRETO" userId="734048d45b8f99b5" providerId="LiveId" clId="{C2F82ECC-42BA-47AA-98B8-4209E6DDBDAB}" dt="2022-09-16T18:43:43.543" v="771" actId="47"/>
        <pc:sldMkLst>
          <pc:docMk/>
          <pc:sldMk cId="1127808722" sldId="386"/>
        </pc:sldMkLst>
      </pc:sldChg>
      <pc:sldChg chg="add del">
        <pc:chgData name="ALEXANDRE B BARRETO" userId="734048d45b8f99b5" providerId="LiveId" clId="{C2F82ECC-42BA-47AA-98B8-4209E6DDBDAB}" dt="2022-09-16T18:43:43.074" v="770" actId="47"/>
        <pc:sldMkLst>
          <pc:docMk/>
          <pc:sldMk cId="331800389" sldId="387"/>
        </pc:sldMkLst>
      </pc:sldChg>
      <pc:sldChg chg="add del">
        <pc:chgData name="ALEXANDRE B BARRETO" userId="734048d45b8f99b5" providerId="LiveId" clId="{C2F82ECC-42BA-47AA-98B8-4209E6DDBDAB}" dt="2022-09-16T18:43:43.999" v="772" actId="47"/>
        <pc:sldMkLst>
          <pc:docMk/>
          <pc:sldMk cId="1841989941" sldId="388"/>
        </pc:sldMkLst>
      </pc:sldChg>
      <pc:sldChg chg="add del">
        <pc:chgData name="ALEXANDRE B BARRETO" userId="734048d45b8f99b5" providerId="LiveId" clId="{C2F82ECC-42BA-47AA-98B8-4209E6DDBDAB}" dt="2022-09-16T18:43:44.436" v="773" actId="47"/>
        <pc:sldMkLst>
          <pc:docMk/>
          <pc:sldMk cId="3204746326" sldId="389"/>
        </pc:sldMkLst>
      </pc:sldChg>
      <pc:sldChg chg="del">
        <pc:chgData name="ALEXANDRE B BARRETO" userId="734048d45b8f99b5" providerId="LiveId" clId="{C2F82ECC-42BA-47AA-98B8-4209E6DDBDAB}" dt="2022-09-16T18:43:49.970" v="774" actId="47"/>
        <pc:sldMkLst>
          <pc:docMk/>
          <pc:sldMk cId="923612522" sldId="390"/>
        </pc:sldMkLst>
      </pc:sldChg>
      <pc:sldChg chg="del">
        <pc:chgData name="ALEXANDRE B BARRETO" userId="734048d45b8f99b5" providerId="LiveId" clId="{C2F82ECC-42BA-47AA-98B8-4209E6DDBDAB}" dt="2022-09-16T18:43:50.963" v="776" actId="47"/>
        <pc:sldMkLst>
          <pc:docMk/>
          <pc:sldMk cId="3138975750" sldId="391"/>
        </pc:sldMkLst>
      </pc:sldChg>
      <pc:sldChg chg="del">
        <pc:chgData name="ALEXANDRE B BARRETO" userId="734048d45b8f99b5" providerId="LiveId" clId="{C2F82ECC-42BA-47AA-98B8-4209E6DDBDAB}" dt="2022-09-16T18:43:51.414" v="777" actId="47"/>
        <pc:sldMkLst>
          <pc:docMk/>
          <pc:sldMk cId="621966793" sldId="392"/>
        </pc:sldMkLst>
      </pc:sldChg>
      <pc:sldChg chg="del">
        <pc:chgData name="ALEXANDRE B BARRETO" userId="734048d45b8f99b5" providerId="LiveId" clId="{C2F82ECC-42BA-47AA-98B8-4209E6DDBDAB}" dt="2022-09-16T18:43:51.921" v="778" actId="47"/>
        <pc:sldMkLst>
          <pc:docMk/>
          <pc:sldMk cId="2959347317" sldId="394"/>
        </pc:sldMkLst>
      </pc:sldChg>
      <pc:sldChg chg="del">
        <pc:chgData name="ALEXANDRE B BARRETO" userId="734048d45b8f99b5" providerId="LiveId" clId="{C2F82ECC-42BA-47AA-98B8-4209E6DDBDAB}" dt="2022-09-16T18:44:03.689" v="782" actId="47"/>
        <pc:sldMkLst>
          <pc:docMk/>
          <pc:sldMk cId="3175281131" sldId="395"/>
        </pc:sldMkLst>
      </pc:sldChg>
      <pc:sldChg chg="add del">
        <pc:chgData name="ALEXANDRE B BARRETO" userId="734048d45b8f99b5" providerId="LiveId" clId="{C2F82ECC-42BA-47AA-98B8-4209E6DDBDAB}" dt="2022-09-16T18:44:09.840" v="783" actId="47"/>
        <pc:sldMkLst>
          <pc:docMk/>
          <pc:sldMk cId="1046353637" sldId="396"/>
        </pc:sldMkLst>
      </pc:sldChg>
      <pc:sldChg chg="ord">
        <pc:chgData name="ALEXANDRE B BARRETO" userId="734048d45b8f99b5" providerId="LiveId" clId="{C2F82ECC-42BA-47AA-98B8-4209E6DDBDAB}" dt="2022-09-16T18:44:16.107" v="785"/>
        <pc:sldMkLst>
          <pc:docMk/>
          <pc:sldMk cId="2611326556" sldId="399"/>
        </pc:sldMkLst>
      </pc:sldChg>
      <pc:sldChg chg="del">
        <pc:chgData name="ALEXANDRE B BARRETO" userId="734048d45b8f99b5" providerId="LiveId" clId="{C2F82ECC-42BA-47AA-98B8-4209E6DDBDAB}" dt="2022-09-16T18:43:52.589" v="779" actId="47"/>
        <pc:sldMkLst>
          <pc:docMk/>
          <pc:sldMk cId="2966159422" sldId="400"/>
        </pc:sldMkLst>
      </pc:sldChg>
      <pc:sldChg chg="addSp modSp mod">
        <pc:chgData name="ALEXANDRE B BARRETO" userId="734048d45b8f99b5" providerId="LiveId" clId="{C2F82ECC-42BA-47AA-98B8-4209E6DDBDAB}" dt="2022-09-16T18:24:18.520" v="352"/>
        <pc:sldMkLst>
          <pc:docMk/>
          <pc:sldMk cId="2205920291" sldId="401"/>
        </pc:sldMkLst>
        <pc:spChg chg="add mod">
          <ac:chgData name="ALEXANDRE B BARRETO" userId="734048d45b8f99b5" providerId="LiveId" clId="{C2F82ECC-42BA-47AA-98B8-4209E6DDBDAB}" dt="2022-09-16T18:24:18.520" v="352"/>
          <ac:spMkLst>
            <pc:docMk/>
            <pc:sldMk cId="2205920291" sldId="401"/>
            <ac:spMk id="3" creationId="{7863BD20-23AD-BC63-7696-36EFFE2425DA}"/>
          </ac:spMkLst>
        </pc:spChg>
        <pc:picChg chg="mod">
          <ac:chgData name="ALEXANDRE B BARRETO" userId="734048d45b8f99b5" providerId="LiveId" clId="{C2F82ECC-42BA-47AA-98B8-4209E6DDBDAB}" dt="2022-09-16T18:23:56.321" v="336" actId="14100"/>
          <ac:picMkLst>
            <pc:docMk/>
            <pc:sldMk cId="2205920291" sldId="401"/>
            <ac:picMk id="4" creationId="{696396F0-7772-452D-B90E-B257694F6FAD}"/>
          </ac:picMkLst>
        </pc:picChg>
      </pc:sldChg>
      <pc:sldChg chg="del">
        <pc:chgData name="ALEXANDRE B BARRETO" userId="734048d45b8f99b5" providerId="LiveId" clId="{C2F82ECC-42BA-47AA-98B8-4209E6DDBDAB}" dt="2022-09-16T18:32:21.211" v="420" actId="47"/>
        <pc:sldMkLst>
          <pc:docMk/>
          <pc:sldMk cId="2702868618" sldId="402"/>
        </pc:sldMkLst>
      </pc:sldChg>
      <pc:sldChg chg="del">
        <pc:chgData name="ALEXANDRE B BARRETO" userId="734048d45b8f99b5" providerId="LiveId" clId="{C2F82ECC-42BA-47AA-98B8-4209E6DDBDAB}" dt="2022-09-16T18:43:01.389" v="726" actId="47"/>
        <pc:sldMkLst>
          <pc:docMk/>
          <pc:sldMk cId="1280435155" sldId="403"/>
        </pc:sldMkLst>
      </pc:sldChg>
      <pc:sldChg chg="del">
        <pc:chgData name="ALEXANDRE B BARRETO" userId="734048d45b8f99b5" providerId="LiveId" clId="{C2F82ECC-42BA-47AA-98B8-4209E6DDBDAB}" dt="2022-09-16T18:44:17.919" v="786" actId="47"/>
        <pc:sldMkLst>
          <pc:docMk/>
          <pc:sldMk cId="2955169066" sldId="404"/>
        </pc:sldMkLst>
      </pc:sldChg>
      <pc:sldChg chg="addSp delSp modSp add mod">
        <pc:chgData name="ALEXANDRE B BARRETO" userId="734048d45b8f99b5" providerId="LiveId" clId="{C2F82ECC-42BA-47AA-98B8-4209E6DDBDAB}" dt="2022-09-16T17:31:35.166" v="104" actId="1076"/>
        <pc:sldMkLst>
          <pc:docMk/>
          <pc:sldMk cId="957485035" sldId="405"/>
        </pc:sldMkLst>
        <pc:spChg chg="mod">
          <ac:chgData name="ALEXANDRE B BARRETO" userId="734048d45b8f99b5" providerId="LiveId" clId="{C2F82ECC-42BA-47AA-98B8-4209E6DDBDAB}" dt="2022-09-16T17:31:35.166" v="104" actId="1076"/>
          <ac:spMkLst>
            <pc:docMk/>
            <pc:sldMk cId="957485035" sldId="405"/>
            <ac:spMk id="2" creationId="{6ED2E3D5-3242-4CE6-9295-06E900BCBD1D}"/>
          </ac:spMkLst>
        </pc:spChg>
        <pc:spChg chg="mod">
          <ac:chgData name="ALEXANDRE B BARRETO" userId="734048d45b8f99b5" providerId="LiveId" clId="{C2F82ECC-42BA-47AA-98B8-4209E6DDBDAB}" dt="2022-09-16T17:30:36.815" v="100" actId="1076"/>
          <ac:spMkLst>
            <pc:docMk/>
            <pc:sldMk cId="957485035" sldId="405"/>
            <ac:spMk id="3" creationId="{4CE0B7AB-4454-4E44-A33F-F0A3053D0356}"/>
          </ac:spMkLst>
        </pc:spChg>
        <pc:picChg chg="add mod">
          <ac:chgData name="ALEXANDRE B BARRETO" userId="734048d45b8f99b5" providerId="LiveId" clId="{C2F82ECC-42BA-47AA-98B8-4209E6DDBDAB}" dt="2022-09-16T17:31:31.307" v="103" actId="1076"/>
          <ac:picMkLst>
            <pc:docMk/>
            <pc:sldMk cId="957485035" sldId="405"/>
            <ac:picMk id="1026" creationId="{E0D5E886-D452-719A-1F93-8878C10A0BC5}"/>
          </ac:picMkLst>
        </pc:picChg>
        <pc:picChg chg="del">
          <ac:chgData name="ALEXANDRE B BARRETO" userId="734048d45b8f99b5" providerId="LiveId" clId="{C2F82ECC-42BA-47AA-98B8-4209E6DDBDAB}" dt="2022-09-16T17:27:11.704" v="59" actId="478"/>
          <ac:picMkLst>
            <pc:docMk/>
            <pc:sldMk cId="957485035" sldId="405"/>
            <ac:picMk id="2050" creationId="{8ECFC118-DC50-4988-9639-D198D7F76391}"/>
          </ac:picMkLst>
        </pc:picChg>
      </pc:sldChg>
      <pc:sldChg chg="addSp delSp modSp new mod modAnim">
        <pc:chgData name="ALEXANDRE B BARRETO" userId="734048d45b8f99b5" providerId="LiveId" clId="{C2F82ECC-42BA-47AA-98B8-4209E6DDBDAB}" dt="2022-09-16T18:45:50.827" v="788" actId="1036"/>
        <pc:sldMkLst>
          <pc:docMk/>
          <pc:sldMk cId="561236909" sldId="406"/>
        </pc:sldMkLst>
        <pc:spChg chg="del">
          <ac:chgData name="ALEXANDRE B BARRETO" userId="734048d45b8f99b5" providerId="LiveId" clId="{C2F82ECC-42BA-47AA-98B8-4209E6DDBDAB}" dt="2022-09-16T18:06:28.838" v="230" actId="478"/>
          <ac:spMkLst>
            <pc:docMk/>
            <pc:sldMk cId="561236909" sldId="406"/>
            <ac:spMk id="2" creationId="{8AE7DF0D-42F1-0A32-7127-DC048399B16F}"/>
          </ac:spMkLst>
        </pc:spChg>
        <pc:spChg chg="del">
          <ac:chgData name="ALEXANDRE B BARRETO" userId="734048d45b8f99b5" providerId="LiveId" clId="{C2F82ECC-42BA-47AA-98B8-4209E6DDBDAB}" dt="2022-09-16T18:06:28.838" v="230" actId="478"/>
          <ac:spMkLst>
            <pc:docMk/>
            <pc:sldMk cId="561236909" sldId="406"/>
            <ac:spMk id="3" creationId="{CD063D8A-6514-98D8-E422-F36B3866A671}"/>
          </ac:spMkLst>
        </pc:spChg>
        <pc:spChg chg="add mod">
          <ac:chgData name="ALEXANDRE B BARRETO" userId="734048d45b8f99b5" providerId="LiveId" clId="{C2F82ECC-42BA-47AA-98B8-4209E6DDBDAB}" dt="2022-09-16T18:16:44.350" v="248" actId="404"/>
          <ac:spMkLst>
            <pc:docMk/>
            <pc:sldMk cId="561236909" sldId="406"/>
            <ac:spMk id="5" creationId="{E0A25C89-D349-DBCA-64FF-026BE000547A}"/>
          </ac:spMkLst>
        </pc:spChg>
        <pc:picChg chg="add mod">
          <ac:chgData name="ALEXANDRE B BARRETO" userId="734048d45b8f99b5" providerId="LiveId" clId="{C2F82ECC-42BA-47AA-98B8-4209E6DDBDAB}" dt="2022-09-16T18:45:50.827" v="788" actId="1036"/>
          <ac:picMkLst>
            <pc:docMk/>
            <pc:sldMk cId="561236909" sldId="406"/>
            <ac:picMk id="4" creationId="{A5CBE2A0-EA9B-2237-EC8B-949481CB0048}"/>
          </ac:picMkLst>
        </pc:picChg>
      </pc:sldChg>
      <pc:sldChg chg="add del">
        <pc:chgData name="ALEXANDRE B BARRETO" userId="734048d45b8f99b5" providerId="LiveId" clId="{C2F82ECC-42BA-47AA-98B8-4209E6DDBDAB}" dt="2022-09-16T18:06:21.420" v="228" actId="2890"/>
        <pc:sldMkLst>
          <pc:docMk/>
          <pc:sldMk cId="1965950717" sldId="406"/>
        </pc:sldMkLst>
      </pc:sldChg>
      <pc:sldChg chg="modSp mod">
        <pc:chgData name="ALEXANDRE B BARRETO" userId="734048d45b8f99b5" providerId="LiveId" clId="{C2F82ECC-42BA-47AA-98B8-4209E6DDBDAB}" dt="2022-09-16T18:26:30.204" v="379" actId="14100"/>
        <pc:sldMkLst>
          <pc:docMk/>
          <pc:sldMk cId="349053638" sldId="407"/>
        </pc:sldMkLst>
        <pc:spChg chg="mod">
          <ac:chgData name="ALEXANDRE B BARRETO" userId="734048d45b8f99b5" providerId="LiveId" clId="{C2F82ECC-42BA-47AA-98B8-4209E6DDBDAB}" dt="2022-09-16T18:26:30.204" v="379" actId="14100"/>
          <ac:spMkLst>
            <pc:docMk/>
            <pc:sldMk cId="349053638" sldId="407"/>
            <ac:spMk id="2" creationId="{06627137-1140-432B-AAB0-2F4DD7C33EB6}"/>
          </ac:spMkLst>
        </pc:spChg>
      </pc:sldChg>
      <pc:sldChg chg="addSp delSp modSp new mod">
        <pc:chgData name="ALEXANDRE B BARRETO" userId="734048d45b8f99b5" providerId="LiveId" clId="{C2F82ECC-42BA-47AA-98B8-4209E6DDBDAB}" dt="2022-09-16T18:27:04.858" v="394" actId="1076"/>
        <pc:sldMkLst>
          <pc:docMk/>
          <pc:sldMk cId="3794651525" sldId="408"/>
        </pc:sldMkLst>
        <pc:spChg chg="del mod">
          <ac:chgData name="ALEXANDRE B BARRETO" userId="734048d45b8f99b5" providerId="LiveId" clId="{C2F82ECC-42BA-47AA-98B8-4209E6DDBDAB}" dt="2022-09-16T18:26:59.705" v="391" actId="478"/>
          <ac:spMkLst>
            <pc:docMk/>
            <pc:sldMk cId="3794651525" sldId="408"/>
            <ac:spMk id="2" creationId="{AB42EF40-2A65-5D95-AFDB-922523FCC6CB}"/>
          </ac:spMkLst>
        </pc:spChg>
        <pc:spChg chg="del mod">
          <ac:chgData name="ALEXANDRE B BARRETO" userId="734048d45b8f99b5" providerId="LiveId" clId="{C2F82ECC-42BA-47AA-98B8-4209E6DDBDAB}" dt="2022-09-16T18:26:59.705" v="391" actId="478"/>
          <ac:spMkLst>
            <pc:docMk/>
            <pc:sldMk cId="3794651525" sldId="408"/>
            <ac:spMk id="3" creationId="{343E11A4-E254-1D83-A042-8394C7134DD6}"/>
          </ac:spMkLst>
        </pc:spChg>
        <pc:picChg chg="add mod">
          <ac:chgData name="ALEXANDRE B BARRETO" userId="734048d45b8f99b5" providerId="LiveId" clId="{C2F82ECC-42BA-47AA-98B8-4209E6DDBDAB}" dt="2022-09-16T18:27:04.858" v="394" actId="1076"/>
          <ac:picMkLst>
            <pc:docMk/>
            <pc:sldMk cId="3794651525" sldId="408"/>
            <ac:picMk id="4" creationId="{80E5386A-C152-2D34-3937-AE012A782C40}"/>
          </ac:picMkLst>
        </pc:picChg>
      </pc:sldChg>
      <pc:sldChg chg="addSp delSp modSp new mod modAnim">
        <pc:chgData name="ALEXANDRE B BARRETO" userId="734048d45b8f99b5" providerId="LiveId" clId="{C2F82ECC-42BA-47AA-98B8-4209E6DDBDAB}" dt="2022-09-16T18:28:31.835" v="410"/>
        <pc:sldMkLst>
          <pc:docMk/>
          <pc:sldMk cId="1213215323" sldId="409"/>
        </pc:sldMkLst>
        <pc:spChg chg="del">
          <ac:chgData name="ALEXANDRE B BARRETO" userId="734048d45b8f99b5" providerId="LiveId" clId="{C2F82ECC-42BA-47AA-98B8-4209E6DDBDAB}" dt="2022-09-16T18:27:36.101" v="397" actId="478"/>
          <ac:spMkLst>
            <pc:docMk/>
            <pc:sldMk cId="1213215323" sldId="409"/>
            <ac:spMk id="2" creationId="{FB83FEE0-2F5C-B719-C7CC-B7025B5588B0}"/>
          </ac:spMkLst>
        </pc:spChg>
        <pc:spChg chg="del">
          <ac:chgData name="ALEXANDRE B BARRETO" userId="734048d45b8f99b5" providerId="LiveId" clId="{C2F82ECC-42BA-47AA-98B8-4209E6DDBDAB}" dt="2022-09-16T18:27:36.101" v="397" actId="478"/>
          <ac:spMkLst>
            <pc:docMk/>
            <pc:sldMk cId="1213215323" sldId="409"/>
            <ac:spMk id="3" creationId="{F5DD4A4C-B65D-848D-A2F6-22D0F5E7EA22}"/>
          </ac:spMkLst>
        </pc:spChg>
        <pc:spChg chg="add del">
          <ac:chgData name="ALEXANDRE B BARRETO" userId="734048d45b8f99b5" providerId="LiveId" clId="{C2F82ECC-42BA-47AA-98B8-4209E6DDBDAB}" dt="2022-09-16T18:27:37.383" v="399" actId="22"/>
          <ac:spMkLst>
            <pc:docMk/>
            <pc:sldMk cId="1213215323" sldId="409"/>
            <ac:spMk id="5" creationId="{7E46CFAD-1249-B278-F42F-7EBB16F3E125}"/>
          </ac:spMkLst>
        </pc:spChg>
        <pc:spChg chg="add mod">
          <ac:chgData name="ALEXANDRE B BARRETO" userId="734048d45b8f99b5" providerId="LiveId" clId="{C2F82ECC-42BA-47AA-98B8-4209E6DDBDAB}" dt="2022-09-16T18:28:31.835" v="410"/>
          <ac:spMkLst>
            <pc:docMk/>
            <pc:sldMk cId="1213215323" sldId="409"/>
            <ac:spMk id="8" creationId="{0063CAC1-05C9-AE75-88F5-63FED66D1E05}"/>
          </ac:spMkLst>
        </pc:spChg>
        <pc:picChg chg="add mod">
          <ac:chgData name="ALEXANDRE B BARRETO" userId="734048d45b8f99b5" providerId="LiveId" clId="{C2F82ECC-42BA-47AA-98B8-4209E6DDBDAB}" dt="2022-09-16T18:28:13.298" v="405" actId="14100"/>
          <ac:picMkLst>
            <pc:docMk/>
            <pc:sldMk cId="1213215323" sldId="409"/>
            <ac:picMk id="6" creationId="{A146655D-3098-BA36-16E1-3B2E118E24D2}"/>
          </ac:picMkLst>
        </pc:picChg>
      </pc:sldChg>
      <pc:sldChg chg="add del">
        <pc:chgData name="ALEXANDRE B BARRETO" userId="734048d45b8f99b5" providerId="LiveId" clId="{C2F82ECC-42BA-47AA-98B8-4209E6DDBDAB}" dt="2022-09-16T18:26:47.600" v="383"/>
        <pc:sldMkLst>
          <pc:docMk/>
          <pc:sldMk cId="3976406763" sldId="409"/>
        </pc:sldMkLst>
      </pc:sldChg>
      <pc:sldChg chg="modSp add mod">
        <pc:chgData name="ALEXANDRE B BARRETO" userId="734048d45b8f99b5" providerId="LiveId" clId="{C2F82ECC-42BA-47AA-98B8-4209E6DDBDAB}" dt="2022-09-16T18:31:55.687" v="413" actId="404"/>
        <pc:sldMkLst>
          <pc:docMk/>
          <pc:sldMk cId="773387034" sldId="410"/>
        </pc:sldMkLst>
        <pc:spChg chg="mod">
          <ac:chgData name="ALEXANDRE B BARRETO" userId="734048d45b8f99b5" providerId="LiveId" clId="{C2F82ECC-42BA-47AA-98B8-4209E6DDBDAB}" dt="2022-09-16T18:31:55.687" v="413" actId="404"/>
          <ac:spMkLst>
            <pc:docMk/>
            <pc:sldMk cId="773387034" sldId="410"/>
            <ac:spMk id="2" creationId="{76E0D852-C904-4270-AE85-C5DF2E3C9908}"/>
          </ac:spMkLst>
        </pc:spChg>
      </pc:sldChg>
      <pc:sldChg chg="add">
        <pc:chgData name="ALEXANDRE B BARRETO" userId="734048d45b8f99b5" providerId="LiveId" clId="{C2F82ECC-42BA-47AA-98B8-4209E6DDBDAB}" dt="2022-09-16T18:31:44.086" v="411"/>
        <pc:sldMkLst>
          <pc:docMk/>
          <pc:sldMk cId="3847401286" sldId="411"/>
        </pc:sldMkLst>
      </pc:sldChg>
      <pc:sldChg chg="add">
        <pc:chgData name="ALEXANDRE B BARRETO" userId="734048d45b8f99b5" providerId="LiveId" clId="{C2F82ECC-42BA-47AA-98B8-4209E6DDBDAB}" dt="2022-09-16T18:31:44.086" v="411"/>
        <pc:sldMkLst>
          <pc:docMk/>
          <pc:sldMk cId="480513057" sldId="412"/>
        </pc:sldMkLst>
      </pc:sldChg>
      <pc:sldChg chg="add">
        <pc:chgData name="ALEXANDRE B BARRETO" userId="734048d45b8f99b5" providerId="LiveId" clId="{C2F82ECC-42BA-47AA-98B8-4209E6DDBDAB}" dt="2022-09-16T18:31:44.086" v="411"/>
        <pc:sldMkLst>
          <pc:docMk/>
          <pc:sldMk cId="2074924455" sldId="413"/>
        </pc:sldMkLst>
      </pc:sldChg>
      <pc:sldChg chg="add">
        <pc:chgData name="ALEXANDRE B BARRETO" userId="734048d45b8f99b5" providerId="LiveId" clId="{C2F82ECC-42BA-47AA-98B8-4209E6DDBDAB}" dt="2022-09-16T18:31:44.086" v="411"/>
        <pc:sldMkLst>
          <pc:docMk/>
          <pc:sldMk cId="3679083496" sldId="414"/>
        </pc:sldMkLst>
      </pc:sldChg>
      <pc:sldChg chg="add">
        <pc:chgData name="ALEXANDRE B BARRETO" userId="734048d45b8f99b5" providerId="LiveId" clId="{C2F82ECC-42BA-47AA-98B8-4209E6DDBDAB}" dt="2022-09-16T18:31:44.086" v="411"/>
        <pc:sldMkLst>
          <pc:docMk/>
          <pc:sldMk cId="1466285379" sldId="415"/>
        </pc:sldMkLst>
      </pc:sldChg>
      <pc:sldChg chg="add">
        <pc:chgData name="ALEXANDRE B BARRETO" userId="734048d45b8f99b5" providerId="LiveId" clId="{C2F82ECC-42BA-47AA-98B8-4209E6DDBDAB}" dt="2022-09-16T18:31:44.086" v="411"/>
        <pc:sldMkLst>
          <pc:docMk/>
          <pc:sldMk cId="352371677" sldId="416"/>
        </pc:sldMkLst>
      </pc:sldChg>
      <pc:sldChg chg="addSp delSp modSp add mod">
        <pc:chgData name="ALEXANDRE B BARRETO" userId="734048d45b8f99b5" providerId="LiveId" clId="{C2F82ECC-42BA-47AA-98B8-4209E6DDBDAB}" dt="2022-09-16T18:42:49.327" v="725" actId="1076"/>
        <pc:sldMkLst>
          <pc:docMk/>
          <pc:sldMk cId="2994790850" sldId="679"/>
        </pc:sldMkLst>
        <pc:spChg chg="mod">
          <ac:chgData name="ALEXANDRE B BARRETO" userId="734048d45b8f99b5" providerId="LiveId" clId="{C2F82ECC-42BA-47AA-98B8-4209E6DDBDAB}" dt="2022-09-16T18:42:38.934" v="722" actId="1076"/>
          <ac:spMkLst>
            <pc:docMk/>
            <pc:sldMk cId="2994790850" sldId="679"/>
            <ac:spMk id="2" creationId="{C58F8F21-316F-45C7-8C94-36C3890D55B9}"/>
          </ac:spMkLst>
        </pc:spChg>
        <pc:spChg chg="del mod">
          <ac:chgData name="ALEXANDRE B BARRETO" userId="734048d45b8f99b5" providerId="LiveId" clId="{C2F82ECC-42BA-47AA-98B8-4209E6DDBDAB}" dt="2022-09-16T18:34:52.824" v="424" actId="478"/>
          <ac:spMkLst>
            <pc:docMk/>
            <pc:sldMk cId="2994790850" sldId="679"/>
            <ac:spMk id="3" creationId="{A6F4802C-24D7-4504-A49E-BC0CE6548017}"/>
          </ac:spMkLst>
        </pc:spChg>
        <pc:spChg chg="add del mod">
          <ac:chgData name="ALEXANDRE B BARRETO" userId="734048d45b8f99b5" providerId="LiveId" clId="{C2F82ECC-42BA-47AA-98B8-4209E6DDBDAB}" dt="2022-09-16T18:34:54.919" v="425" actId="478"/>
          <ac:spMkLst>
            <pc:docMk/>
            <pc:sldMk cId="2994790850" sldId="679"/>
            <ac:spMk id="4" creationId="{C0B1AB3C-9E4E-731D-DA89-08601F88D827}"/>
          </ac:spMkLst>
        </pc:spChg>
        <pc:spChg chg="mod">
          <ac:chgData name="ALEXANDRE B BARRETO" userId="734048d45b8f99b5" providerId="LiveId" clId="{C2F82ECC-42BA-47AA-98B8-4209E6DDBDAB}" dt="2022-09-16T18:42:49.327" v="725" actId="1076"/>
          <ac:spMkLst>
            <pc:docMk/>
            <pc:sldMk cId="2994790850" sldId="679"/>
            <ac:spMk id="7" creationId="{7BF8EE67-7796-4F58-986A-8CAC3C8E80B0}"/>
          </ac:spMkLst>
        </pc:spChg>
        <pc:spChg chg="add mod">
          <ac:chgData name="ALEXANDRE B BARRETO" userId="734048d45b8f99b5" providerId="LiveId" clId="{C2F82ECC-42BA-47AA-98B8-4209E6DDBDAB}" dt="2022-09-16T18:42:35.178" v="721" actId="1076"/>
          <ac:spMkLst>
            <pc:docMk/>
            <pc:sldMk cId="2994790850" sldId="679"/>
            <ac:spMk id="8" creationId="{54FF738F-F172-366E-4C36-FFA4FCCCCF4A}"/>
          </ac:spMkLst>
        </pc:spChg>
        <pc:spChg chg="add del">
          <ac:chgData name="ALEXANDRE B BARRETO" userId="734048d45b8f99b5" providerId="LiveId" clId="{C2F82ECC-42BA-47AA-98B8-4209E6DDBDAB}" dt="2022-09-16T18:38:48.383" v="567" actId="22"/>
          <ac:spMkLst>
            <pc:docMk/>
            <pc:sldMk cId="2994790850" sldId="679"/>
            <ac:spMk id="11" creationId="{2306EE38-17CA-D6DE-719D-457B73F5A535}"/>
          </ac:spMkLst>
        </pc:spChg>
        <pc:spChg chg="add mod">
          <ac:chgData name="ALEXANDRE B BARRETO" userId="734048d45b8f99b5" providerId="LiveId" clId="{C2F82ECC-42BA-47AA-98B8-4209E6DDBDAB}" dt="2022-09-16T18:42:47.308" v="724" actId="1076"/>
          <ac:spMkLst>
            <pc:docMk/>
            <pc:sldMk cId="2994790850" sldId="679"/>
            <ac:spMk id="13" creationId="{BCB256CA-9B22-6CE5-D04B-67AB21370848}"/>
          </ac:spMkLst>
        </pc:spChg>
        <pc:picChg chg="add mod">
          <ac:chgData name="ALEXANDRE B BARRETO" userId="734048d45b8f99b5" providerId="LiveId" clId="{C2F82ECC-42BA-47AA-98B8-4209E6DDBDAB}" dt="2022-09-16T18:42:35.178" v="721" actId="1076"/>
          <ac:picMkLst>
            <pc:docMk/>
            <pc:sldMk cId="2994790850" sldId="679"/>
            <ac:picMk id="5" creationId="{FED45A4B-9177-55FF-4AAC-BCC1C78EEB3C}"/>
          </ac:picMkLst>
        </pc:picChg>
        <pc:picChg chg="add mod">
          <ac:chgData name="ALEXANDRE B BARRETO" userId="734048d45b8f99b5" providerId="LiveId" clId="{C2F82ECC-42BA-47AA-98B8-4209E6DDBDAB}" dt="2022-09-16T18:42:47.308" v="724" actId="1076"/>
          <ac:picMkLst>
            <pc:docMk/>
            <pc:sldMk cId="2994790850" sldId="679"/>
            <ac:picMk id="9" creationId="{47AA24A6-D4FE-6D89-520B-605397E688EE}"/>
          </ac:picMkLst>
        </pc:picChg>
        <pc:picChg chg="del">
          <ac:chgData name="ALEXANDRE B BARRETO" userId="734048d45b8f99b5" providerId="LiveId" clId="{C2F82ECC-42BA-47AA-98B8-4209E6DDBDAB}" dt="2022-09-16T18:34:52.824" v="424" actId="478"/>
          <ac:picMkLst>
            <pc:docMk/>
            <pc:sldMk cId="2994790850" sldId="679"/>
            <ac:picMk id="2050" creationId="{0F22A925-F7AF-4B76-8E20-4847F57DC3E2}"/>
          </ac:picMkLst>
        </pc:picChg>
        <pc:picChg chg="mod">
          <ac:chgData name="ALEXANDRE B BARRETO" userId="734048d45b8f99b5" providerId="LiveId" clId="{C2F82ECC-42BA-47AA-98B8-4209E6DDBDAB}" dt="2022-09-16T18:42:40.888" v="723" actId="1076"/>
          <ac:picMkLst>
            <pc:docMk/>
            <pc:sldMk cId="2994790850" sldId="679"/>
            <ac:picMk id="2052" creationId="{2BF2C662-B6D0-4962-A026-EACF2E690781}"/>
          </ac:picMkLst>
        </pc:picChg>
        <pc:picChg chg="mod">
          <ac:chgData name="ALEXANDRE B BARRETO" userId="734048d45b8f99b5" providerId="LiveId" clId="{C2F82ECC-42BA-47AA-98B8-4209E6DDBDAB}" dt="2022-09-16T18:42:49.327" v="725" actId="1076"/>
          <ac:picMkLst>
            <pc:docMk/>
            <pc:sldMk cId="2994790850" sldId="679"/>
            <ac:picMk id="8194" creationId="{A055BBC1-B7D1-4B8D-865C-89217483FDAD}"/>
          </ac:picMkLst>
        </pc:picChg>
      </pc:sldChg>
      <pc:sldChg chg="add del">
        <pc:chgData name="ALEXANDRE B BARRETO" userId="734048d45b8f99b5" providerId="LiveId" clId="{C2F82ECC-42BA-47AA-98B8-4209E6DDBDAB}" dt="2022-09-16T18:43:37.974" v="759" actId="47"/>
        <pc:sldMkLst>
          <pc:docMk/>
          <pc:sldMk cId="815396870" sldId="680"/>
        </pc:sldMkLst>
      </pc:sldChg>
    </pc:docChg>
  </pc:docChgLst>
  <pc:docChgLst>
    <pc:chgData name="ALEXANDRE" userId="734048d45b8f99b5" providerId="LiveId" clId="{B9F2F7F5-7EC1-46A1-AF9F-B85FBBB13840}"/>
    <pc:docChg chg="undo custSel addSld modSld">
      <pc:chgData name="ALEXANDRE" userId="734048d45b8f99b5" providerId="LiveId" clId="{B9F2F7F5-7EC1-46A1-AF9F-B85FBBB13840}" dt="2021-08-02T11:37:34.459" v="312"/>
      <pc:docMkLst>
        <pc:docMk/>
      </pc:docMkLst>
      <pc:sldChg chg="add">
        <pc:chgData name="ALEXANDRE" userId="734048d45b8f99b5" providerId="LiveId" clId="{B9F2F7F5-7EC1-46A1-AF9F-B85FBBB13840}" dt="2021-08-02T11:36:24.216" v="307"/>
        <pc:sldMkLst>
          <pc:docMk/>
          <pc:sldMk cId="3856422915" sldId="293"/>
        </pc:sldMkLst>
      </pc:sldChg>
      <pc:sldChg chg="add">
        <pc:chgData name="ALEXANDRE" userId="734048d45b8f99b5" providerId="LiveId" clId="{B9F2F7F5-7EC1-46A1-AF9F-B85FBBB13840}" dt="2021-08-02T11:36:24.216" v="307"/>
        <pc:sldMkLst>
          <pc:docMk/>
          <pc:sldMk cId="1704095707" sldId="295"/>
        </pc:sldMkLst>
      </pc:sldChg>
      <pc:sldChg chg="modSp mod">
        <pc:chgData name="ALEXANDRE" userId="734048d45b8f99b5" providerId="LiveId" clId="{B9F2F7F5-7EC1-46A1-AF9F-B85FBBB13840}" dt="2021-07-31T11:43:37.180" v="32"/>
        <pc:sldMkLst>
          <pc:docMk/>
          <pc:sldMk cId="0" sldId="296"/>
        </pc:sldMkLst>
        <pc:spChg chg="mod">
          <ac:chgData name="ALEXANDRE" userId="734048d45b8f99b5" providerId="LiveId" clId="{B9F2F7F5-7EC1-46A1-AF9F-B85FBBB13840}" dt="2021-07-31T11:43:21.037" v="30" actId="14100"/>
          <ac:spMkLst>
            <pc:docMk/>
            <pc:sldMk cId="0" sldId="296"/>
            <ac:spMk id="9218" creationId="{9DCCEAB2-7CDE-477D-B0BF-46E78B2E7346}"/>
          </ac:spMkLst>
        </pc:spChg>
        <pc:spChg chg="mod">
          <ac:chgData name="ALEXANDRE" userId="734048d45b8f99b5" providerId="LiveId" clId="{B9F2F7F5-7EC1-46A1-AF9F-B85FBBB13840}" dt="2021-07-31T11:43:23.824" v="31" actId="14100"/>
          <ac:spMkLst>
            <pc:docMk/>
            <pc:sldMk cId="0" sldId="296"/>
            <ac:spMk id="12290" creationId="{B176FA16-7797-4230-B518-A305F5A3A4BC}"/>
          </ac:spMkLst>
        </pc:spChg>
        <pc:spChg chg="mod">
          <ac:chgData name="ALEXANDRE" userId="734048d45b8f99b5" providerId="LiveId" clId="{B9F2F7F5-7EC1-46A1-AF9F-B85FBBB13840}" dt="2021-07-31T11:43:37.180" v="32"/>
          <ac:spMkLst>
            <pc:docMk/>
            <pc:sldMk cId="0" sldId="296"/>
            <ac:spMk id="12296" creationId="{9A85624E-318C-4469-8F64-9B1E46A37C23}"/>
          </ac:spMkLst>
        </pc:spChg>
      </pc:sldChg>
      <pc:sldChg chg="add">
        <pc:chgData name="ALEXANDRE" userId="734048d45b8f99b5" providerId="LiveId" clId="{B9F2F7F5-7EC1-46A1-AF9F-B85FBBB13840}" dt="2021-08-02T11:37:11.325" v="311"/>
        <pc:sldMkLst>
          <pc:docMk/>
          <pc:sldMk cId="4069008490" sldId="297"/>
        </pc:sldMkLst>
      </pc:sldChg>
      <pc:sldChg chg="add">
        <pc:chgData name="ALEXANDRE" userId="734048d45b8f99b5" providerId="LiveId" clId="{B9F2F7F5-7EC1-46A1-AF9F-B85FBBB13840}" dt="2021-08-02T11:37:11.325" v="311"/>
        <pc:sldMkLst>
          <pc:docMk/>
          <pc:sldMk cId="628910760" sldId="298"/>
        </pc:sldMkLst>
      </pc:sldChg>
      <pc:sldChg chg="modSp mod">
        <pc:chgData name="ALEXANDRE" userId="734048d45b8f99b5" providerId="LiveId" clId="{B9F2F7F5-7EC1-46A1-AF9F-B85FBBB13840}" dt="2021-08-02T11:36:35.178" v="310" actId="20577"/>
        <pc:sldMkLst>
          <pc:docMk/>
          <pc:sldMk cId="3204011902" sldId="302"/>
        </pc:sldMkLst>
        <pc:spChg chg="mod">
          <ac:chgData name="ALEXANDRE" userId="734048d45b8f99b5" providerId="LiveId" clId="{B9F2F7F5-7EC1-46A1-AF9F-B85FBBB13840}" dt="2021-08-02T11:36:35.178" v="310" actId="20577"/>
          <ac:spMkLst>
            <pc:docMk/>
            <pc:sldMk cId="3204011902" sldId="302"/>
            <ac:spMk id="2" creationId="{0928E5DF-5BA7-4CD9-9C58-E43377787DD9}"/>
          </ac:spMkLst>
        </pc:spChg>
        <pc:picChg chg="mod">
          <ac:chgData name="ALEXANDRE" userId="734048d45b8f99b5" providerId="LiveId" clId="{B9F2F7F5-7EC1-46A1-AF9F-B85FBBB13840}" dt="2021-07-31T11:41:36.786" v="11" actId="14100"/>
          <ac:picMkLst>
            <pc:docMk/>
            <pc:sldMk cId="3204011902" sldId="302"/>
            <ac:picMk id="3074" creationId="{BC206F8E-F6D4-4592-9FC9-5B9C07D63042}"/>
          </ac:picMkLst>
        </pc:picChg>
      </pc:sldChg>
      <pc:sldChg chg="modSp mod">
        <pc:chgData name="ALEXANDRE" userId="734048d45b8f99b5" providerId="LiveId" clId="{B9F2F7F5-7EC1-46A1-AF9F-B85FBBB13840}" dt="2021-07-31T11:41:56.127" v="14"/>
        <pc:sldMkLst>
          <pc:docMk/>
          <pc:sldMk cId="727447012" sldId="303"/>
        </pc:sldMkLst>
        <pc:spChg chg="mod">
          <ac:chgData name="ALEXANDRE" userId="734048d45b8f99b5" providerId="LiveId" clId="{B9F2F7F5-7EC1-46A1-AF9F-B85FBBB13840}" dt="2021-07-31T11:41:56.127" v="14"/>
          <ac:spMkLst>
            <pc:docMk/>
            <pc:sldMk cId="727447012" sldId="303"/>
            <ac:spMk id="2" creationId="{1A43C2D5-4D5B-41C4-A5E2-716ADCC42ECA}"/>
          </ac:spMkLst>
        </pc:spChg>
      </pc:sldChg>
      <pc:sldChg chg="modSp mod">
        <pc:chgData name="ALEXANDRE" userId="734048d45b8f99b5" providerId="LiveId" clId="{B9F2F7F5-7EC1-46A1-AF9F-B85FBBB13840}" dt="2021-07-31T11:44:51.994" v="38"/>
        <pc:sldMkLst>
          <pc:docMk/>
          <pc:sldMk cId="278533699" sldId="304"/>
        </pc:sldMkLst>
        <pc:spChg chg="mod">
          <ac:chgData name="ALEXANDRE" userId="734048d45b8f99b5" providerId="LiveId" clId="{B9F2F7F5-7EC1-46A1-AF9F-B85FBBB13840}" dt="2021-07-31T11:43:50.518" v="33"/>
          <ac:spMkLst>
            <pc:docMk/>
            <pc:sldMk cId="278533699" sldId="304"/>
            <ac:spMk id="2" creationId="{F79D7DDC-1B6E-45EA-B713-C6D6BA6970F5}"/>
          </ac:spMkLst>
        </pc:spChg>
        <pc:graphicFrameChg chg="mod">
          <ac:chgData name="ALEXANDRE" userId="734048d45b8f99b5" providerId="LiveId" clId="{B9F2F7F5-7EC1-46A1-AF9F-B85FBBB13840}" dt="2021-07-31T11:44:51.994" v="38"/>
          <ac:graphicFrameMkLst>
            <pc:docMk/>
            <pc:sldMk cId="278533699" sldId="304"/>
            <ac:graphicFrameMk id="4" creationId="{F94ABCED-26D7-4B49-B364-FE009709E5B2}"/>
          </ac:graphicFrameMkLst>
        </pc:graphicFrameChg>
      </pc:sldChg>
      <pc:sldChg chg="modSp mod">
        <pc:chgData name="ALEXANDRE" userId="734048d45b8f99b5" providerId="LiveId" clId="{B9F2F7F5-7EC1-46A1-AF9F-B85FBBB13840}" dt="2021-07-31T11:45:34.243" v="42"/>
        <pc:sldMkLst>
          <pc:docMk/>
          <pc:sldMk cId="2585133974" sldId="305"/>
        </pc:sldMkLst>
        <pc:spChg chg="mod">
          <ac:chgData name="ALEXANDRE" userId="734048d45b8f99b5" providerId="LiveId" clId="{B9F2F7F5-7EC1-46A1-AF9F-B85FBBB13840}" dt="2021-07-31T11:45:34.243" v="42"/>
          <ac:spMkLst>
            <pc:docMk/>
            <pc:sldMk cId="2585133974" sldId="305"/>
            <ac:spMk id="2" creationId="{F79D7DDC-1B6E-45EA-B713-C6D6BA6970F5}"/>
          </ac:spMkLst>
        </pc:spChg>
        <pc:graphicFrameChg chg="mod">
          <ac:chgData name="ALEXANDRE" userId="734048d45b8f99b5" providerId="LiveId" clId="{B9F2F7F5-7EC1-46A1-AF9F-B85FBBB13840}" dt="2021-07-31T11:45:24.305" v="41"/>
          <ac:graphicFrameMkLst>
            <pc:docMk/>
            <pc:sldMk cId="2585133974" sldId="305"/>
            <ac:graphicFrameMk id="4" creationId="{F94ABCED-26D7-4B49-B364-FE009709E5B2}"/>
          </ac:graphicFrameMkLst>
        </pc:graphicFrameChg>
      </pc:sldChg>
      <pc:sldChg chg="modSp mod">
        <pc:chgData name="ALEXANDRE" userId="734048d45b8f99b5" providerId="LiveId" clId="{B9F2F7F5-7EC1-46A1-AF9F-B85FBBB13840}" dt="2021-07-31T11:45:56.574" v="43"/>
        <pc:sldMkLst>
          <pc:docMk/>
          <pc:sldMk cId="788298811" sldId="306"/>
        </pc:sldMkLst>
        <pc:spChg chg="mod">
          <ac:chgData name="ALEXANDRE" userId="734048d45b8f99b5" providerId="LiveId" clId="{B9F2F7F5-7EC1-46A1-AF9F-B85FBBB13840}" dt="2021-07-31T11:45:56.574" v="43"/>
          <ac:spMkLst>
            <pc:docMk/>
            <pc:sldMk cId="788298811" sldId="306"/>
            <ac:spMk id="2" creationId="{748C6A52-E9EB-430E-A532-78EB21A14F92}"/>
          </ac:spMkLst>
        </pc:spChg>
      </pc:sldChg>
      <pc:sldChg chg="modSp mod">
        <pc:chgData name="ALEXANDRE" userId="734048d45b8f99b5" providerId="LiveId" clId="{B9F2F7F5-7EC1-46A1-AF9F-B85FBBB13840}" dt="2021-07-31T11:48:12.234" v="68" actId="113"/>
        <pc:sldMkLst>
          <pc:docMk/>
          <pc:sldMk cId="1178099259" sldId="308"/>
        </pc:sldMkLst>
        <pc:spChg chg="mod">
          <ac:chgData name="ALEXANDRE" userId="734048d45b8f99b5" providerId="LiveId" clId="{B9F2F7F5-7EC1-46A1-AF9F-B85FBBB13840}" dt="2021-07-31T11:48:12.234" v="68" actId="113"/>
          <ac:spMkLst>
            <pc:docMk/>
            <pc:sldMk cId="1178099259" sldId="308"/>
            <ac:spMk id="18" creationId="{17F6D939-1459-41F3-8726-90F20CDF99F0}"/>
          </ac:spMkLst>
        </pc:spChg>
      </pc:sldChg>
      <pc:sldChg chg="modSp mod">
        <pc:chgData name="ALEXANDRE" userId="734048d45b8f99b5" providerId="LiveId" clId="{B9F2F7F5-7EC1-46A1-AF9F-B85FBBB13840}" dt="2021-07-31T11:49:15.822" v="82" actId="113"/>
        <pc:sldMkLst>
          <pc:docMk/>
          <pc:sldMk cId="875008483" sldId="312"/>
        </pc:sldMkLst>
        <pc:spChg chg="mod">
          <ac:chgData name="ALEXANDRE" userId="734048d45b8f99b5" providerId="LiveId" clId="{B9F2F7F5-7EC1-46A1-AF9F-B85FBBB13840}" dt="2021-07-31T11:49:15.822" v="82" actId="113"/>
          <ac:spMkLst>
            <pc:docMk/>
            <pc:sldMk cId="875008483" sldId="312"/>
            <ac:spMk id="3" creationId="{EAF2024A-D023-4A11-86EA-62E044773104}"/>
          </ac:spMkLst>
        </pc:spChg>
      </pc:sldChg>
      <pc:sldChg chg="modSp mod">
        <pc:chgData name="ALEXANDRE" userId="734048d45b8f99b5" providerId="LiveId" clId="{B9F2F7F5-7EC1-46A1-AF9F-B85FBBB13840}" dt="2021-07-31T11:50:28.362" v="106" actId="1076"/>
        <pc:sldMkLst>
          <pc:docMk/>
          <pc:sldMk cId="2612027067" sldId="313"/>
        </pc:sldMkLst>
        <pc:spChg chg="mod">
          <ac:chgData name="ALEXANDRE" userId="734048d45b8f99b5" providerId="LiveId" clId="{B9F2F7F5-7EC1-46A1-AF9F-B85FBBB13840}" dt="2021-07-31T11:50:12.755" v="103" actId="1076"/>
          <ac:spMkLst>
            <pc:docMk/>
            <pc:sldMk cId="2612027067" sldId="313"/>
            <ac:spMk id="3" creationId="{EAF2024A-D023-4A11-86EA-62E044773104}"/>
          </ac:spMkLst>
        </pc:spChg>
        <pc:spChg chg="mod">
          <ac:chgData name="ALEXANDRE" userId="734048d45b8f99b5" providerId="LiveId" clId="{B9F2F7F5-7EC1-46A1-AF9F-B85FBBB13840}" dt="2021-07-31T11:50:28.362" v="106" actId="1076"/>
          <ac:spMkLst>
            <pc:docMk/>
            <pc:sldMk cId="2612027067" sldId="313"/>
            <ac:spMk id="5" creationId="{BBC511BA-603D-4F3D-BCB6-3E1EB084C6EB}"/>
          </ac:spMkLst>
        </pc:spChg>
        <pc:picChg chg="mod">
          <ac:chgData name="ALEXANDRE" userId="734048d45b8f99b5" providerId="LiveId" clId="{B9F2F7F5-7EC1-46A1-AF9F-B85FBBB13840}" dt="2021-07-31T11:50:14.643" v="104" actId="14100"/>
          <ac:picMkLst>
            <pc:docMk/>
            <pc:sldMk cId="2612027067" sldId="313"/>
            <ac:picMk id="19458" creationId="{0C68FB6A-D23F-4F0A-BE89-425F3633FEEB}"/>
          </ac:picMkLst>
        </pc:picChg>
      </pc:sldChg>
      <pc:sldChg chg="modSp mod">
        <pc:chgData name="ALEXANDRE" userId="734048d45b8f99b5" providerId="LiveId" clId="{B9F2F7F5-7EC1-46A1-AF9F-B85FBBB13840}" dt="2021-07-31T11:52:23.723" v="129" actId="14100"/>
        <pc:sldMkLst>
          <pc:docMk/>
          <pc:sldMk cId="681685067" sldId="314"/>
        </pc:sldMkLst>
        <pc:spChg chg="mod">
          <ac:chgData name="ALEXANDRE" userId="734048d45b8f99b5" providerId="LiveId" clId="{B9F2F7F5-7EC1-46A1-AF9F-B85FBBB13840}" dt="2021-07-31T11:52:23.723" v="129" actId="14100"/>
          <ac:spMkLst>
            <pc:docMk/>
            <pc:sldMk cId="681685067" sldId="314"/>
            <ac:spMk id="2" creationId="{0C6B631D-9340-480A-9A6F-5EAD99D2902A}"/>
          </ac:spMkLst>
        </pc:spChg>
        <pc:spChg chg="mod">
          <ac:chgData name="ALEXANDRE" userId="734048d45b8f99b5" providerId="LiveId" clId="{B9F2F7F5-7EC1-46A1-AF9F-B85FBBB13840}" dt="2021-07-31T11:52:20.510" v="128" actId="1076"/>
          <ac:spMkLst>
            <pc:docMk/>
            <pc:sldMk cId="681685067" sldId="314"/>
            <ac:spMk id="3" creationId="{EAF2024A-D023-4A11-86EA-62E044773104}"/>
          </ac:spMkLst>
        </pc:spChg>
      </pc:sldChg>
      <pc:sldChg chg="modSp mod">
        <pc:chgData name="ALEXANDRE" userId="734048d45b8f99b5" providerId="LiveId" clId="{B9F2F7F5-7EC1-46A1-AF9F-B85FBBB13840}" dt="2021-07-31T11:53:53.936" v="147" actId="113"/>
        <pc:sldMkLst>
          <pc:docMk/>
          <pc:sldMk cId="1205188580" sldId="316"/>
        </pc:sldMkLst>
        <pc:spChg chg="mod">
          <ac:chgData name="ALEXANDRE" userId="734048d45b8f99b5" providerId="LiveId" clId="{B9F2F7F5-7EC1-46A1-AF9F-B85FBBB13840}" dt="2021-07-31T11:53:53.936" v="147" actId="113"/>
          <ac:spMkLst>
            <pc:docMk/>
            <pc:sldMk cId="1205188580" sldId="316"/>
            <ac:spMk id="3" creationId="{38AAB7F3-A042-43DC-85DD-9E8D3C40B415}"/>
          </ac:spMkLst>
        </pc:spChg>
      </pc:sldChg>
      <pc:sldChg chg="modSp mod">
        <pc:chgData name="ALEXANDRE" userId="734048d45b8f99b5" providerId="LiveId" clId="{B9F2F7F5-7EC1-46A1-AF9F-B85FBBB13840}" dt="2021-07-31T11:46:44.295" v="50" actId="20577"/>
        <pc:sldMkLst>
          <pc:docMk/>
          <pc:sldMk cId="246449820" sldId="317"/>
        </pc:sldMkLst>
        <pc:spChg chg="mod">
          <ac:chgData name="ALEXANDRE" userId="734048d45b8f99b5" providerId="LiveId" clId="{B9F2F7F5-7EC1-46A1-AF9F-B85FBBB13840}" dt="2021-07-31T11:46:21.612" v="46" actId="113"/>
          <ac:spMkLst>
            <pc:docMk/>
            <pc:sldMk cId="246449820" sldId="317"/>
            <ac:spMk id="3" creationId="{520C0691-B862-4AF9-98CF-A7BEE9D753C8}"/>
          </ac:spMkLst>
        </pc:spChg>
        <pc:spChg chg="mod">
          <ac:chgData name="ALEXANDRE" userId="734048d45b8f99b5" providerId="LiveId" clId="{B9F2F7F5-7EC1-46A1-AF9F-B85FBBB13840}" dt="2021-07-31T11:46:44.295" v="50" actId="20577"/>
          <ac:spMkLst>
            <pc:docMk/>
            <pc:sldMk cId="246449820" sldId="317"/>
            <ac:spMk id="8" creationId="{E5E4AA2E-1E74-4CC1-8975-F55AFE9DB508}"/>
          </ac:spMkLst>
        </pc:spChg>
      </pc:sldChg>
      <pc:sldChg chg="modSp mod">
        <pc:chgData name="ALEXANDRE" userId="734048d45b8f99b5" providerId="LiveId" clId="{B9F2F7F5-7EC1-46A1-AF9F-B85FBBB13840}" dt="2021-07-31T11:55:25.472" v="175" actId="1076"/>
        <pc:sldMkLst>
          <pc:docMk/>
          <pc:sldMk cId="1510259665" sldId="318"/>
        </pc:sldMkLst>
        <pc:spChg chg="mod">
          <ac:chgData name="ALEXANDRE" userId="734048d45b8f99b5" providerId="LiveId" clId="{B9F2F7F5-7EC1-46A1-AF9F-B85FBBB13840}" dt="2021-07-31T11:55:25.472" v="175" actId="1076"/>
          <ac:spMkLst>
            <pc:docMk/>
            <pc:sldMk cId="1510259665" sldId="318"/>
            <ac:spMk id="2" creationId="{229F1097-2201-4B57-ACC1-40A9F8D3AE63}"/>
          </ac:spMkLst>
        </pc:spChg>
      </pc:sldChg>
      <pc:sldChg chg="modSp mod">
        <pc:chgData name="ALEXANDRE" userId="734048d45b8f99b5" providerId="LiveId" clId="{B9F2F7F5-7EC1-46A1-AF9F-B85FBBB13840}" dt="2021-07-31T11:54:34.598" v="166"/>
        <pc:sldMkLst>
          <pc:docMk/>
          <pc:sldMk cId="3358853341" sldId="319"/>
        </pc:sldMkLst>
        <pc:spChg chg="mod">
          <ac:chgData name="ALEXANDRE" userId="734048d45b8f99b5" providerId="LiveId" clId="{B9F2F7F5-7EC1-46A1-AF9F-B85FBBB13840}" dt="2021-07-31T11:54:34.598" v="166"/>
          <ac:spMkLst>
            <pc:docMk/>
            <pc:sldMk cId="3358853341" sldId="319"/>
            <ac:spMk id="3" creationId="{58DA448C-650A-4908-B2CE-6F2253242DAA}"/>
          </ac:spMkLst>
        </pc:spChg>
      </pc:sldChg>
      <pc:sldChg chg="modSp mod">
        <pc:chgData name="ALEXANDRE" userId="734048d45b8f99b5" providerId="LiveId" clId="{B9F2F7F5-7EC1-46A1-AF9F-B85FBBB13840}" dt="2021-07-31T11:55:01.531" v="170" actId="1076"/>
        <pc:sldMkLst>
          <pc:docMk/>
          <pc:sldMk cId="3810091281" sldId="320"/>
        </pc:sldMkLst>
        <pc:spChg chg="mod">
          <ac:chgData name="ALEXANDRE" userId="734048d45b8f99b5" providerId="LiveId" clId="{B9F2F7F5-7EC1-46A1-AF9F-B85FBBB13840}" dt="2021-07-31T11:55:01.531" v="170" actId="1076"/>
          <ac:spMkLst>
            <pc:docMk/>
            <pc:sldMk cId="3810091281" sldId="320"/>
            <ac:spMk id="3" creationId="{6C3256E4-CF04-46E9-B75D-9F10030B78F8}"/>
          </ac:spMkLst>
        </pc:spChg>
        <pc:spChg chg="mod">
          <ac:chgData name="ALEXANDRE" userId="734048d45b8f99b5" providerId="LiveId" clId="{B9F2F7F5-7EC1-46A1-AF9F-B85FBBB13840}" dt="2021-07-31T11:54:46.171" v="167"/>
          <ac:spMkLst>
            <pc:docMk/>
            <pc:sldMk cId="3810091281" sldId="320"/>
            <ac:spMk id="6" creationId="{D9716CA9-A64D-44CB-865A-3F50B8E653B5}"/>
          </ac:spMkLst>
        </pc:spChg>
      </pc:sldChg>
      <pc:sldChg chg="modSp mod">
        <pc:chgData name="ALEXANDRE" userId="734048d45b8f99b5" providerId="LiveId" clId="{B9F2F7F5-7EC1-46A1-AF9F-B85FBBB13840}" dt="2021-07-31T11:55:20.970" v="174" actId="20577"/>
        <pc:sldMkLst>
          <pc:docMk/>
          <pc:sldMk cId="3786926908" sldId="321"/>
        </pc:sldMkLst>
        <pc:spChg chg="mod">
          <ac:chgData name="ALEXANDRE" userId="734048d45b8f99b5" providerId="LiveId" clId="{B9F2F7F5-7EC1-46A1-AF9F-B85FBBB13840}" dt="2021-07-31T11:55:20.970" v="174" actId="20577"/>
          <ac:spMkLst>
            <pc:docMk/>
            <pc:sldMk cId="3786926908" sldId="321"/>
            <ac:spMk id="2" creationId="{9191F137-77AC-415B-9E72-208EF74AF47B}"/>
          </ac:spMkLst>
        </pc:spChg>
      </pc:sldChg>
      <pc:sldChg chg="modSp mod">
        <pc:chgData name="ALEXANDRE" userId="734048d45b8f99b5" providerId="LiveId" clId="{B9F2F7F5-7EC1-46A1-AF9F-B85FBBB13840}" dt="2021-07-31T11:55:48.611" v="176"/>
        <pc:sldMkLst>
          <pc:docMk/>
          <pc:sldMk cId="3346433780" sldId="322"/>
        </pc:sldMkLst>
        <pc:spChg chg="mod">
          <ac:chgData name="ALEXANDRE" userId="734048d45b8f99b5" providerId="LiveId" clId="{B9F2F7F5-7EC1-46A1-AF9F-B85FBBB13840}" dt="2021-07-31T11:55:48.611" v="176"/>
          <ac:spMkLst>
            <pc:docMk/>
            <pc:sldMk cId="3346433780" sldId="322"/>
            <ac:spMk id="2" creationId="{D18E066E-F95C-40D0-93CA-15C056FE9B5C}"/>
          </ac:spMkLst>
        </pc:spChg>
      </pc:sldChg>
      <pc:sldChg chg="modSp mod">
        <pc:chgData name="ALEXANDRE" userId="734048d45b8f99b5" providerId="LiveId" clId="{B9F2F7F5-7EC1-46A1-AF9F-B85FBBB13840}" dt="2021-07-31T12:00:20.199" v="208" actId="20577"/>
        <pc:sldMkLst>
          <pc:docMk/>
          <pc:sldMk cId="121148431" sldId="324"/>
        </pc:sldMkLst>
        <pc:spChg chg="mod">
          <ac:chgData name="ALEXANDRE" userId="734048d45b8f99b5" providerId="LiveId" clId="{B9F2F7F5-7EC1-46A1-AF9F-B85FBBB13840}" dt="2021-07-31T12:00:20.199" v="208" actId="20577"/>
          <ac:spMkLst>
            <pc:docMk/>
            <pc:sldMk cId="121148431" sldId="324"/>
            <ac:spMk id="3" creationId="{D26FBEED-6A8A-4F5A-952F-5E1B0021FFBD}"/>
          </ac:spMkLst>
        </pc:spChg>
      </pc:sldChg>
      <pc:sldChg chg="modSp mod">
        <pc:chgData name="ALEXANDRE" userId="734048d45b8f99b5" providerId="LiveId" clId="{B9F2F7F5-7EC1-46A1-AF9F-B85FBBB13840}" dt="2021-07-31T12:01:50.298" v="229"/>
        <pc:sldMkLst>
          <pc:docMk/>
          <pc:sldMk cId="3140230837" sldId="326"/>
        </pc:sldMkLst>
        <pc:spChg chg="mod">
          <ac:chgData name="ALEXANDRE" userId="734048d45b8f99b5" providerId="LiveId" clId="{B9F2F7F5-7EC1-46A1-AF9F-B85FBBB13840}" dt="2021-07-31T12:01:50.298" v="229"/>
          <ac:spMkLst>
            <pc:docMk/>
            <pc:sldMk cId="3140230837" sldId="326"/>
            <ac:spMk id="3" creationId="{E1D5DD45-9A70-4CDB-BDFE-775E2DE344C0}"/>
          </ac:spMkLst>
        </pc:spChg>
      </pc:sldChg>
      <pc:sldChg chg="modSp mod modAnim">
        <pc:chgData name="ALEXANDRE" userId="734048d45b8f99b5" providerId="LiveId" clId="{B9F2F7F5-7EC1-46A1-AF9F-B85FBBB13840}" dt="2021-07-31T12:03:05.855" v="236" actId="20577"/>
        <pc:sldMkLst>
          <pc:docMk/>
          <pc:sldMk cId="890150160" sldId="327"/>
        </pc:sldMkLst>
        <pc:spChg chg="mod">
          <ac:chgData name="ALEXANDRE" userId="734048d45b8f99b5" providerId="LiveId" clId="{B9F2F7F5-7EC1-46A1-AF9F-B85FBBB13840}" dt="2021-07-31T12:03:05.855" v="236" actId="20577"/>
          <ac:spMkLst>
            <pc:docMk/>
            <pc:sldMk cId="890150160" sldId="327"/>
            <ac:spMk id="3" creationId="{0961A671-1B1A-465E-8C34-BBC27C02EE32}"/>
          </ac:spMkLst>
        </pc:spChg>
        <pc:spChg chg="mod">
          <ac:chgData name="ALEXANDRE" userId="734048d45b8f99b5" providerId="LiveId" clId="{B9F2F7F5-7EC1-46A1-AF9F-B85FBBB13840}" dt="2021-07-31T12:02:10.523" v="230"/>
          <ac:spMkLst>
            <pc:docMk/>
            <pc:sldMk cId="890150160" sldId="327"/>
            <ac:spMk id="5" creationId="{A4502148-F7E4-4F61-BEE0-80C9E9470D55}"/>
          </ac:spMkLst>
        </pc:spChg>
        <pc:spChg chg="mod">
          <ac:chgData name="ALEXANDRE" userId="734048d45b8f99b5" providerId="LiveId" clId="{B9F2F7F5-7EC1-46A1-AF9F-B85FBBB13840}" dt="2021-07-31T12:02:19.904" v="231"/>
          <ac:spMkLst>
            <pc:docMk/>
            <pc:sldMk cId="890150160" sldId="327"/>
            <ac:spMk id="10" creationId="{8F49DEDB-B70F-4381-B329-B40168DA7014}"/>
          </ac:spMkLst>
        </pc:spChg>
        <pc:spChg chg="mod">
          <ac:chgData name="ALEXANDRE" userId="734048d45b8f99b5" providerId="LiveId" clId="{B9F2F7F5-7EC1-46A1-AF9F-B85FBBB13840}" dt="2021-07-31T12:02:28.260" v="232"/>
          <ac:spMkLst>
            <pc:docMk/>
            <pc:sldMk cId="890150160" sldId="327"/>
            <ac:spMk id="15" creationId="{C0694B4F-C982-4310-B8BE-EE0DE6DE3012}"/>
          </ac:spMkLst>
        </pc:spChg>
      </pc:sldChg>
      <pc:sldChg chg="modSp mod">
        <pc:chgData name="ALEXANDRE" userId="734048d45b8f99b5" providerId="LiveId" clId="{B9F2F7F5-7EC1-46A1-AF9F-B85FBBB13840}" dt="2021-07-31T12:05:07.893" v="274" actId="13926"/>
        <pc:sldMkLst>
          <pc:docMk/>
          <pc:sldMk cId="3236426738" sldId="329"/>
        </pc:sldMkLst>
        <pc:spChg chg="mod">
          <ac:chgData name="ALEXANDRE" userId="734048d45b8f99b5" providerId="LiveId" clId="{B9F2F7F5-7EC1-46A1-AF9F-B85FBBB13840}" dt="2021-07-31T12:04:49.115" v="272" actId="1076"/>
          <ac:spMkLst>
            <pc:docMk/>
            <pc:sldMk cId="3236426738" sldId="329"/>
            <ac:spMk id="2" creationId="{EE91E4B5-98EF-4F93-964B-9F77AEA58463}"/>
          </ac:spMkLst>
        </pc:spChg>
        <pc:spChg chg="mod">
          <ac:chgData name="ALEXANDRE" userId="734048d45b8f99b5" providerId="LiveId" clId="{B9F2F7F5-7EC1-46A1-AF9F-B85FBBB13840}" dt="2021-07-31T12:05:07.893" v="274" actId="13926"/>
          <ac:spMkLst>
            <pc:docMk/>
            <pc:sldMk cId="3236426738" sldId="329"/>
            <ac:spMk id="3" creationId="{26F6945C-44A1-4A37-9759-59A10C0EC0AC}"/>
          </ac:spMkLst>
        </pc:spChg>
      </pc:sldChg>
      <pc:sldChg chg="modSp mod">
        <pc:chgData name="ALEXANDRE" userId="734048d45b8f99b5" providerId="LiveId" clId="{B9F2F7F5-7EC1-46A1-AF9F-B85FBBB13840}" dt="2021-07-31T12:05:55.299" v="285" actId="255"/>
        <pc:sldMkLst>
          <pc:docMk/>
          <pc:sldMk cId="3469528809" sldId="331"/>
        </pc:sldMkLst>
        <pc:spChg chg="mod">
          <ac:chgData name="ALEXANDRE" userId="734048d45b8f99b5" providerId="LiveId" clId="{B9F2F7F5-7EC1-46A1-AF9F-B85FBBB13840}" dt="2021-07-31T12:05:55.299" v="285" actId="255"/>
          <ac:spMkLst>
            <pc:docMk/>
            <pc:sldMk cId="3469528809" sldId="331"/>
            <ac:spMk id="3" creationId="{26F6945C-44A1-4A37-9759-59A10C0EC0AC}"/>
          </ac:spMkLst>
        </pc:spChg>
      </pc:sldChg>
      <pc:sldChg chg="modSp mod">
        <pc:chgData name="ALEXANDRE" userId="734048d45b8f99b5" providerId="LiveId" clId="{B9F2F7F5-7EC1-46A1-AF9F-B85FBBB13840}" dt="2021-07-31T12:06:55.184" v="290" actId="1076"/>
        <pc:sldMkLst>
          <pc:docMk/>
          <pc:sldMk cId="276751220" sldId="332"/>
        </pc:sldMkLst>
        <pc:spChg chg="mod">
          <ac:chgData name="ALEXANDRE" userId="734048d45b8f99b5" providerId="LiveId" clId="{B9F2F7F5-7EC1-46A1-AF9F-B85FBBB13840}" dt="2021-07-31T12:06:55.184" v="290" actId="1076"/>
          <ac:spMkLst>
            <pc:docMk/>
            <pc:sldMk cId="276751220" sldId="332"/>
            <ac:spMk id="6" creationId="{E9319BFA-0A52-4755-8777-EC123DAFC861}"/>
          </ac:spMkLst>
        </pc:spChg>
      </pc:sldChg>
      <pc:sldChg chg="modSp mod">
        <pc:chgData name="ALEXANDRE" userId="734048d45b8f99b5" providerId="LiveId" clId="{B9F2F7F5-7EC1-46A1-AF9F-B85FBBB13840}" dt="2021-07-31T12:07:54.497" v="296" actId="113"/>
        <pc:sldMkLst>
          <pc:docMk/>
          <pc:sldMk cId="112242177" sldId="337"/>
        </pc:sldMkLst>
        <pc:spChg chg="mod">
          <ac:chgData name="ALEXANDRE" userId="734048d45b8f99b5" providerId="LiveId" clId="{B9F2F7F5-7EC1-46A1-AF9F-B85FBBB13840}" dt="2021-07-31T12:07:54.497" v="296" actId="113"/>
          <ac:spMkLst>
            <pc:docMk/>
            <pc:sldMk cId="112242177" sldId="337"/>
            <ac:spMk id="3" creationId="{2D7C17E6-D9E6-43F1-91C7-384BDE714C00}"/>
          </ac:spMkLst>
        </pc:spChg>
      </pc:sldChg>
      <pc:sldChg chg="add">
        <pc:chgData name="ALEXANDRE" userId="734048d45b8f99b5" providerId="LiveId" clId="{B9F2F7F5-7EC1-46A1-AF9F-B85FBBB13840}" dt="2021-08-02T11:36:24.216" v="307"/>
        <pc:sldMkLst>
          <pc:docMk/>
          <pc:sldMk cId="3374748988" sldId="342"/>
        </pc:sldMkLst>
      </pc:sldChg>
      <pc:sldChg chg="add">
        <pc:chgData name="ALEXANDRE" userId="734048d45b8f99b5" providerId="LiveId" clId="{B9F2F7F5-7EC1-46A1-AF9F-B85FBBB13840}" dt="2021-08-02T11:36:24.216" v="307"/>
        <pc:sldMkLst>
          <pc:docMk/>
          <pc:sldMk cId="3478445138" sldId="343"/>
        </pc:sldMkLst>
      </pc:sldChg>
      <pc:sldChg chg="add">
        <pc:chgData name="ALEXANDRE" userId="734048d45b8f99b5" providerId="LiveId" clId="{B9F2F7F5-7EC1-46A1-AF9F-B85FBBB13840}" dt="2021-08-02T11:36:24.216" v="307"/>
        <pc:sldMkLst>
          <pc:docMk/>
          <pc:sldMk cId="1332289323" sldId="344"/>
        </pc:sldMkLst>
      </pc:sldChg>
      <pc:sldChg chg="add">
        <pc:chgData name="ALEXANDRE" userId="734048d45b8f99b5" providerId="LiveId" clId="{B9F2F7F5-7EC1-46A1-AF9F-B85FBBB13840}" dt="2021-08-02T11:36:24.216" v="307"/>
        <pc:sldMkLst>
          <pc:docMk/>
          <pc:sldMk cId="1633191711" sldId="345"/>
        </pc:sldMkLst>
      </pc:sldChg>
      <pc:sldChg chg="add">
        <pc:chgData name="ALEXANDRE" userId="734048d45b8f99b5" providerId="LiveId" clId="{B9F2F7F5-7EC1-46A1-AF9F-B85FBBB13840}" dt="2021-08-02T11:37:11.325" v="311"/>
        <pc:sldMkLst>
          <pc:docMk/>
          <pc:sldMk cId="3374952652" sldId="346"/>
        </pc:sldMkLst>
      </pc:sldChg>
      <pc:sldChg chg="add">
        <pc:chgData name="ALEXANDRE" userId="734048d45b8f99b5" providerId="LiveId" clId="{B9F2F7F5-7EC1-46A1-AF9F-B85FBBB13840}" dt="2021-08-02T11:37:11.325" v="311"/>
        <pc:sldMkLst>
          <pc:docMk/>
          <pc:sldMk cId="4204872342" sldId="347"/>
        </pc:sldMkLst>
      </pc:sldChg>
      <pc:sldChg chg="add">
        <pc:chgData name="ALEXANDRE" userId="734048d45b8f99b5" providerId="LiveId" clId="{B9F2F7F5-7EC1-46A1-AF9F-B85FBBB13840}" dt="2021-08-02T11:37:11.325" v="311"/>
        <pc:sldMkLst>
          <pc:docMk/>
          <pc:sldMk cId="3626132569" sldId="348"/>
        </pc:sldMkLst>
      </pc:sldChg>
      <pc:sldChg chg="add">
        <pc:chgData name="ALEXANDRE" userId="734048d45b8f99b5" providerId="LiveId" clId="{B9F2F7F5-7EC1-46A1-AF9F-B85FBBB13840}" dt="2021-08-02T11:37:11.325" v="311"/>
        <pc:sldMkLst>
          <pc:docMk/>
          <pc:sldMk cId="3910420308" sldId="349"/>
        </pc:sldMkLst>
      </pc:sldChg>
      <pc:sldChg chg="add">
        <pc:chgData name="ALEXANDRE" userId="734048d45b8f99b5" providerId="LiveId" clId="{B9F2F7F5-7EC1-46A1-AF9F-B85FBBB13840}" dt="2021-08-02T11:37:11.325" v="311"/>
        <pc:sldMkLst>
          <pc:docMk/>
          <pc:sldMk cId="3624484951" sldId="350"/>
        </pc:sldMkLst>
      </pc:sldChg>
      <pc:sldChg chg="add">
        <pc:chgData name="ALEXANDRE" userId="734048d45b8f99b5" providerId="LiveId" clId="{B9F2F7F5-7EC1-46A1-AF9F-B85FBBB13840}" dt="2021-08-02T11:37:11.325" v="311"/>
        <pc:sldMkLst>
          <pc:docMk/>
          <pc:sldMk cId="3850292454" sldId="351"/>
        </pc:sldMkLst>
      </pc:sldChg>
      <pc:sldChg chg="add">
        <pc:chgData name="ALEXANDRE" userId="734048d45b8f99b5" providerId="LiveId" clId="{B9F2F7F5-7EC1-46A1-AF9F-B85FBBB13840}" dt="2021-08-02T11:37:34.459" v="312"/>
        <pc:sldMkLst>
          <pc:docMk/>
          <pc:sldMk cId="4190053445" sldId="3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850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612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63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68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90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56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11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79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984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4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576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804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17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6A36F-633A-4B49-B2EB-AB6A8F06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026E2E-5B4E-434D-A7D5-A9680E5C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AF5BB6-D8F6-4C80-8359-74DA8E4CC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E001AD-3EE7-4655-A9DB-46E9A55D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86B0F0-AAD1-4DF1-AAD0-39B18F74F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1C4A1C-727E-46BC-ACAE-71E58A4D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5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E95C-21DC-41A9-8C21-214EFB97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DC8BD27-0C5C-4A14-B17D-2645D6E2B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7D4402-8177-41FB-9359-BD19F72B9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A43A85-44E3-4DA5-AE14-8EB37568C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F110E6-6955-4DE1-B5C7-CDF3A55B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77242-11A8-41C4-BA12-05216D5D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8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61153-897E-4311-81FC-028B4AE8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6C4D93-4F91-420B-9B08-53A1D1029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DECA37-EFDA-43C1-9646-EB8B1BE0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CABE9D-AF91-4C88-841E-EE16F594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E53C7C-1DFD-4184-AD0F-0BB7A44C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90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58217D-D0BA-478A-9051-49AB9E997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1072D2D-228E-4F6A-948F-9050A028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761843-8955-4774-9704-8141AB2C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1A60CF-51A5-4F86-AE73-E765123D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CD6B87-5E4F-4DE3-88B3-15D42403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4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E629C-4F99-4808-8B47-8A985E21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BC9E35-CECE-4864-8953-24A0765BE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DE5678-9F27-492A-93C0-07BF1E6C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A2BE4-E794-4969-8C22-B7DCA8DE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8FF944-94A4-469E-9182-46EBFB3F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6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8AE15-DDA9-422D-B5B7-CC5008F8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CA9CE6-D1CC-4DEB-8726-7A0CC5A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AE9850-23D1-4003-92FF-0EAEFD73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CD3430-C0D5-4C25-BBE7-9FCE4300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A7E41F-5860-4CD2-8EB1-F71E4BAE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9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87EC9-2A7A-4D7E-B68F-7B7A3232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2879F2-90D1-4937-85B8-6764EED5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76EB17-ECF9-4669-9184-2AD42573F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E2B570-5205-4ABF-930E-A58859FF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6C8655-A957-4484-BFAA-C6EAC32D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0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4B2D5-8B11-4263-B578-7D14FBF2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EC2BD2-DE9D-43FC-A4EB-173901517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F432DF-BD18-4B1A-85A8-ECA3A13B3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B401AC-539D-4A6C-85E2-DCAE824B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6CADC1-6605-49F1-81AA-2A3831E2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001D5A-C28F-4D52-9D54-C0DD968A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17170-0D71-4D2F-AEFB-1B52AF10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E76DCE-4F1D-4B3B-B860-299D4B8C1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DC2608-3DB9-42CC-A5DE-A4946D2CB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787E00-7422-4B23-9F14-3C0F6BA32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23211D9-509D-450D-BFFF-407411DFA4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E19528-19A6-4F5E-915B-7D744B2A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67E939-3506-4D3B-91A5-FA5D2AD0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3AA45A-9242-4C89-9572-453EF273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89FE5-4022-4A18-AB77-F2DB749A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D9E3BF-2974-4B2F-8462-44C810EA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258D8B-8DF3-49EF-A8CE-2A4CF181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278236-7014-4AF9-B223-205B13E8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4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1EA0567-9BE0-45E3-A435-2A58BB88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C0D3BD-9058-4A4B-8006-6E2804DA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4F56FE-51F0-469B-987B-CD452858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8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‹#›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8002367" y="5973026"/>
            <a:ext cx="3351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i="1">
                <a:solidFill>
                  <a:srgbClr val="002060"/>
                </a:solidFill>
              </a:rPr>
              <a:t>TC1004B_Implementación de internet de las cosas</a:t>
            </a:r>
            <a:endParaRPr lang="en-US" sz="1400" b="1" i="1" u="none">
              <a:solidFill>
                <a:srgbClr val="002060"/>
              </a:solidFill>
              <a:latin typeface="Abadi" panose="020B06040201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>
                <a:solidFill>
                  <a:srgbClr val="002060"/>
                </a:solidFill>
                <a:latin typeface="Abadi" panose="020B0604020104020204" pitchFamily="34" charset="0"/>
              </a:rPr>
              <a:t>Alexandre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54108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17074EC-C3C7-44C1-9FC9-16585ADE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171B92-BB41-4A12-8990-10BEFCF0A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FDD7B6-F95D-4BBA-90CD-4DC25C6C4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4BE94-18B2-456A-A8B3-25B5319AFBC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D52EEE-65E8-4172-92CE-AE5A07983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3F8A4E-F4AF-424E-97FE-681878EB9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EC8F1-F628-4ADA-9A94-4087CB78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rGPPT-gxjw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ANfnYDTzxE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www.cisco.com/c/en/us/solutions/internet-of-things/resources/case-studie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1aXs9E0qAI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0" y="4441390"/>
            <a:ext cx="6945845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400" b="1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Unit 1 – What is IoT?</a:t>
            </a:r>
            <a:endParaRPr lang="en-US" sz="4400" b="1" u="sng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7" y="92046"/>
            <a:ext cx="8432801" cy="959624"/>
          </a:xfrm>
        </p:spPr>
        <p:txBody>
          <a:bodyPr>
            <a:normAutofit fontScale="90000"/>
          </a:bodyPr>
          <a:lstStyle/>
          <a:p>
            <a:r>
              <a:rPr lang="en-US" sz="4800"/>
              <a:t>Internet of Things (IoT) Ecosystem</a:t>
            </a:r>
          </a:p>
        </p:txBody>
      </p:sp>
      <p:pic>
        <p:nvPicPr>
          <p:cNvPr id="3074" name="Picture 2" descr="HOUSE | Significado, definição em Dicionário Inglês">
            <a:extLst>
              <a:ext uri="{FF2B5EF4-FFF2-40B4-BE49-F238E27FC236}">
                <a16:creationId xmlns:a16="http://schemas.microsoft.com/office/drawing/2014/main" id="{9CB4259A-0A63-4D0D-AB47-CE7BAD201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26" y="2307623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D G40 Outdoor String Lights Patio Lights with 27 LED Shatterproof Bulbs(2  Spare), Weatherproof Commercial Hanging Lights for Backyard Bistro Pergola  Party Decor, E12 Socket Base, 2200K, Black Wire - - Amazon.com">
            <a:extLst>
              <a:ext uri="{FF2B5EF4-FFF2-40B4-BE49-F238E27FC236}">
                <a16:creationId xmlns:a16="http://schemas.microsoft.com/office/drawing/2014/main" id="{887CE491-A0F6-4184-8E63-C268AA7E3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48" y="1343435"/>
            <a:ext cx="1325915" cy="92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tores de Ícone De Arcondicionado e mais imagens de Calor - iStock">
            <a:extLst>
              <a:ext uri="{FF2B5EF4-FFF2-40B4-BE49-F238E27FC236}">
                <a16:creationId xmlns:a16="http://schemas.microsoft.com/office/drawing/2014/main" id="{C502239A-A9E8-4807-B095-B63A5612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6" y="2307623"/>
            <a:ext cx="876352" cy="7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ee Smart Refrigerator Colored Outline Icon - Available in SVG, PNG, EPS,  AI &amp;amp; Icon fonts">
            <a:extLst>
              <a:ext uri="{FF2B5EF4-FFF2-40B4-BE49-F238E27FC236}">
                <a16:creationId xmlns:a16="http://schemas.microsoft.com/office/drawing/2014/main" id="{4EEF336A-BC82-454D-B613-85C5FC79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487" y="2298281"/>
            <a:ext cx="1067817" cy="10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Outdoor Camera Safety House Protection Line Icon, Smart Home Symbol, Video  Surveillance Vector Sign On White Background Stock Vector - Illustration of  privacy, glyph: 182960293">
            <a:extLst>
              <a:ext uri="{FF2B5EF4-FFF2-40B4-BE49-F238E27FC236}">
                <a16:creationId xmlns:a16="http://schemas.microsoft.com/office/drawing/2014/main" id="{76F6C9A3-0CFE-4E75-8077-FA958E2D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19" y="1197314"/>
            <a:ext cx="1067817" cy="10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utonomous smart car icon Royalty Free Vector Image">
            <a:extLst>
              <a:ext uri="{FF2B5EF4-FFF2-40B4-BE49-F238E27FC236}">
                <a16:creationId xmlns:a16="http://schemas.microsoft.com/office/drawing/2014/main" id="{6B0AF548-3115-4368-97A6-4B3F2CC48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41"/>
          <a:stretch/>
        </p:blipFill>
        <p:spPr bwMode="auto">
          <a:xfrm>
            <a:off x="8861778" y="571858"/>
            <a:ext cx="1734930" cy="153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martphone App Notícias - Imagens grátis no Pixabay">
            <a:extLst>
              <a:ext uri="{FF2B5EF4-FFF2-40B4-BE49-F238E27FC236}">
                <a16:creationId xmlns:a16="http://schemas.microsoft.com/office/drawing/2014/main" id="{8403EE02-69DD-4C58-96FE-BF0B2D57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858" y="2196851"/>
            <a:ext cx="1268745" cy="16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loud Icon - Download in Colored Outline Style">
            <a:extLst>
              <a:ext uri="{FF2B5EF4-FFF2-40B4-BE49-F238E27FC236}">
                <a16:creationId xmlns:a16="http://schemas.microsoft.com/office/drawing/2014/main" id="{53DDDF96-76A2-4122-833F-460C5F50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372" y="1498947"/>
            <a:ext cx="2503704" cy="250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99C576AD-271B-4AE4-ABDD-D5EE7CC5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1" y="3624574"/>
            <a:ext cx="7202311" cy="226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89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7" y="92046"/>
            <a:ext cx="8432801" cy="959624"/>
          </a:xfrm>
        </p:spPr>
        <p:txBody>
          <a:bodyPr>
            <a:normAutofit/>
          </a:bodyPr>
          <a:lstStyle/>
          <a:p>
            <a:r>
              <a:rPr lang="en-US" sz="4800"/>
              <a:t>What is Internet of Things (IoT)?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CEF49-FB73-4898-BB1B-15A7305EF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03DDE-6156-E63B-C593-60E690E708C9}"/>
              </a:ext>
            </a:extLst>
          </p:cNvPr>
          <p:cNvSpPr txBox="1"/>
          <p:nvPr/>
        </p:nvSpPr>
        <p:spPr>
          <a:xfrm>
            <a:off x="428977" y="2604912"/>
            <a:ext cx="4268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IoT Question</a:t>
            </a:r>
          </a:p>
        </p:txBody>
      </p:sp>
    </p:spTree>
    <p:extLst>
      <p:ext uri="{BB962C8B-B14F-4D97-AF65-F5344CB8AC3E}">
        <p14:creationId xmlns:p14="http://schemas.microsoft.com/office/powerpoint/2010/main" val="256367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7" y="92045"/>
            <a:ext cx="8432801" cy="1345029"/>
          </a:xfrm>
        </p:spPr>
        <p:txBody>
          <a:bodyPr>
            <a:normAutofit/>
          </a:bodyPr>
          <a:lstStyle/>
          <a:p>
            <a:r>
              <a:rPr lang="en-US" sz="6000"/>
              <a:t>IoT Question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D42C2A-BC5A-490C-90DC-C838791B4C21}"/>
              </a:ext>
            </a:extLst>
          </p:cNvPr>
          <p:cNvSpPr txBox="1"/>
          <p:nvPr/>
        </p:nvSpPr>
        <p:spPr>
          <a:xfrm>
            <a:off x="3904411" y="1500487"/>
            <a:ext cx="4957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Expanding Interdependence of Humans</a:t>
            </a:r>
          </a:p>
        </p:txBody>
      </p:sp>
      <p:pic>
        <p:nvPicPr>
          <p:cNvPr id="5122" name="Picture 2" descr="Robótica SESI 296 - Home | Facebook">
            <a:extLst>
              <a:ext uri="{FF2B5EF4-FFF2-40B4-BE49-F238E27FC236}">
                <a16:creationId xmlns:a16="http://schemas.microsoft.com/office/drawing/2014/main" id="{E99241B6-7FDC-4964-BF76-13A916A53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55" y="25182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F6460EDD-899F-4FEB-BF60-C2950CC3548D}"/>
              </a:ext>
            </a:extLst>
          </p:cNvPr>
          <p:cNvSpPr/>
          <p:nvPr/>
        </p:nvSpPr>
        <p:spPr>
          <a:xfrm>
            <a:off x="2989792" y="1315862"/>
            <a:ext cx="6504164" cy="1625600"/>
          </a:xfrm>
          <a:prstGeom prst="cloudCallout">
            <a:avLst>
              <a:gd name="adj1" fmla="val -52997"/>
              <a:gd name="adj2" fmla="val 604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A717DB4-FAD4-4A38-8FB4-BDB8102D6629}"/>
              </a:ext>
            </a:extLst>
          </p:cNvPr>
          <p:cNvSpPr txBox="1"/>
          <p:nvPr/>
        </p:nvSpPr>
        <p:spPr>
          <a:xfrm>
            <a:off x="5226482" y="3159474"/>
            <a:ext cx="4075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INTERACT</a:t>
            </a:r>
          </a:p>
          <a:p>
            <a:r>
              <a:rPr lang="en-US" sz="3200" b="1">
                <a:solidFill>
                  <a:srgbClr val="C00000"/>
                </a:solidFill>
                <a:latin typeface="Abadi" panose="020B0604020104020204" pitchFamily="34" charset="0"/>
              </a:rPr>
              <a:t>CONTRIBUTE</a:t>
            </a:r>
          </a:p>
          <a:p>
            <a:r>
              <a:rPr lang="en-US" sz="3200" b="1">
                <a:solidFill>
                  <a:srgbClr val="00B050"/>
                </a:solidFill>
                <a:latin typeface="Amasis MT Pro Black" panose="02040A04050005020304" pitchFamily="18" charset="0"/>
              </a:rPr>
              <a:t>&amp; COLLABORATE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15BADA-7AF4-47CF-B741-006CCDCEEA76}"/>
              </a:ext>
            </a:extLst>
          </p:cNvPr>
          <p:cNvSpPr txBox="1"/>
          <p:nvPr/>
        </p:nvSpPr>
        <p:spPr>
          <a:xfrm>
            <a:off x="4543777" y="2911133"/>
            <a:ext cx="49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156C20B-8C79-4883-B2B0-D04AD2928046}"/>
              </a:ext>
            </a:extLst>
          </p:cNvPr>
          <p:cNvSpPr txBox="1"/>
          <p:nvPr/>
        </p:nvSpPr>
        <p:spPr>
          <a:xfrm>
            <a:off x="8861778" y="4685536"/>
            <a:ext cx="49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E78740-A65A-4129-93B1-06D9F9AE6476}"/>
              </a:ext>
            </a:extLst>
          </p:cNvPr>
          <p:cNvSpPr txBox="1"/>
          <p:nvPr/>
        </p:nvSpPr>
        <p:spPr>
          <a:xfrm>
            <a:off x="9493956" y="5050362"/>
            <a:ext cx="228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THINGS</a:t>
            </a:r>
            <a:endParaRPr lang="en-US" sz="3200" b="1">
              <a:solidFill>
                <a:schemeClr val="accent5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0" y="524108"/>
            <a:ext cx="8432801" cy="1345029"/>
          </a:xfrm>
        </p:spPr>
        <p:txBody>
          <a:bodyPr>
            <a:normAutofit/>
          </a:bodyPr>
          <a:lstStyle/>
          <a:p>
            <a:r>
              <a:rPr lang="en-US" sz="6000"/>
              <a:t>Benefits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D06E11-E27C-448E-8DA6-D0AC8DFC825C}"/>
              </a:ext>
            </a:extLst>
          </p:cNvPr>
          <p:cNvSpPr txBox="1"/>
          <p:nvPr/>
        </p:nvSpPr>
        <p:spPr>
          <a:xfrm>
            <a:off x="482422" y="1892983"/>
            <a:ext cx="629655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/>
              <a:t>Efficient Resource Utilization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5">
                    <a:lumMod val="75000"/>
                  </a:schemeClr>
                </a:solidFill>
              </a:rPr>
              <a:t>Minimizing Human Effort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Development of AI through IoT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7030A0"/>
                </a:solidFill>
              </a:rPr>
              <a:t>Saves Time</a:t>
            </a:r>
          </a:p>
        </p:txBody>
      </p:sp>
      <p:pic>
        <p:nvPicPr>
          <p:cNvPr id="10244" name="Picture 4" descr="aviation airport Travel transportation Character design  isometric illustration smart city IoT Technology Saudi Arabia">
            <a:extLst>
              <a:ext uri="{FF2B5EF4-FFF2-40B4-BE49-F238E27FC236}">
                <a16:creationId xmlns:a16="http://schemas.microsoft.com/office/drawing/2014/main" id="{B44A9F7E-B2CF-463C-A2D8-7AECA2FC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45" y="792456"/>
            <a:ext cx="6296555" cy="419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0531637A-1F7F-4986-A148-3B590678EAF4}"/>
              </a:ext>
            </a:extLst>
          </p:cNvPr>
          <p:cNvGrpSpPr/>
          <p:nvPr/>
        </p:nvGrpSpPr>
        <p:grpSpPr>
          <a:xfrm>
            <a:off x="8252177" y="79140"/>
            <a:ext cx="3526369" cy="2209800"/>
            <a:chOff x="8236654" y="140419"/>
            <a:chExt cx="3526369" cy="2209800"/>
          </a:xfrm>
        </p:grpSpPr>
        <p:pic>
          <p:nvPicPr>
            <p:cNvPr id="4102" name="Picture 6" descr="coronavírus covid 19 médico e paciente diagnóstico consulta ícone de  silhueta de saúde 2554278 Vetor no Vecteezy">
              <a:extLst>
                <a:ext uri="{FF2B5EF4-FFF2-40B4-BE49-F238E27FC236}">
                  <a16:creationId xmlns:a16="http://schemas.microsoft.com/office/drawing/2014/main" id="{FEFD7A0F-77BB-4026-85FC-A91C3C70B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654" y="140419"/>
              <a:ext cx="2209800" cy="220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AF027797-C39B-4A78-835B-5564598AF36E}"/>
                </a:ext>
              </a:extLst>
            </p:cNvPr>
            <p:cNvSpPr txBox="1"/>
            <p:nvPr/>
          </p:nvSpPr>
          <p:spPr>
            <a:xfrm>
              <a:off x="10040949" y="1014486"/>
              <a:ext cx="17220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Prescription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5" y="179827"/>
            <a:ext cx="8432801" cy="1345029"/>
          </a:xfrm>
        </p:spPr>
        <p:txBody>
          <a:bodyPr>
            <a:normAutofit/>
          </a:bodyPr>
          <a:lstStyle/>
          <a:p>
            <a:r>
              <a:rPr lang="en-US" sz="6000"/>
              <a:t>IoT Application Example</a:t>
            </a:r>
          </a:p>
        </p:txBody>
      </p:sp>
      <p:pic>
        <p:nvPicPr>
          <p:cNvPr id="4098" name="Picture 2" descr="Ambulância Icon Design Ilustração, Clipart De Ambulância, Ambulância,  Projeto De Ambulância Imagem PNG e Vetor Para Download Gratuito">
            <a:extLst>
              <a:ext uri="{FF2B5EF4-FFF2-40B4-BE49-F238E27FC236}">
                <a16:creationId xmlns:a16="http://schemas.microsoft.com/office/drawing/2014/main" id="{E269348C-0921-4F97-9364-63361E30F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1002" r="4629" b="15879"/>
          <a:stretch/>
        </p:blipFill>
        <p:spPr bwMode="auto">
          <a:xfrm>
            <a:off x="1659466" y="2143591"/>
            <a:ext cx="1614312" cy="131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spital Emoji Icon - Download in Flat Style">
            <a:extLst>
              <a:ext uri="{FF2B5EF4-FFF2-40B4-BE49-F238E27FC236}">
                <a16:creationId xmlns:a16="http://schemas.microsoft.com/office/drawing/2014/main" id="{13561173-DCBA-4A61-8DE3-C16C24DE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96" y="132166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7B2721C6-E938-4507-9865-69EBFB201DC9}"/>
              </a:ext>
            </a:extLst>
          </p:cNvPr>
          <p:cNvGrpSpPr/>
          <p:nvPr/>
        </p:nvGrpSpPr>
        <p:grpSpPr>
          <a:xfrm>
            <a:off x="8351747" y="2398704"/>
            <a:ext cx="2890573" cy="1162757"/>
            <a:chOff x="8760176" y="2559755"/>
            <a:chExt cx="2890573" cy="1162757"/>
          </a:xfrm>
        </p:grpSpPr>
        <p:pic>
          <p:nvPicPr>
            <p:cNvPr id="4104" name="Picture 8" descr="Medicine Icon from Allergies Pack | Free Download">
              <a:extLst>
                <a:ext uri="{FF2B5EF4-FFF2-40B4-BE49-F238E27FC236}">
                  <a16:creationId xmlns:a16="http://schemas.microsoft.com/office/drawing/2014/main" id="{D7BB7471-3F53-4725-9640-8FAF9719C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0176" y="2559755"/>
              <a:ext cx="1162757" cy="1162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9BF1236-7F6C-4BA8-937D-41E6247F1FCE}"/>
                </a:ext>
              </a:extLst>
            </p:cNvPr>
            <p:cNvSpPr txBox="1"/>
            <p:nvPr/>
          </p:nvSpPr>
          <p:spPr>
            <a:xfrm>
              <a:off x="10153223" y="2935086"/>
              <a:ext cx="1497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Medicines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28F15CF-4D1A-458C-9C2D-267A7AA8786E}"/>
              </a:ext>
            </a:extLst>
          </p:cNvPr>
          <p:cNvGrpSpPr/>
          <p:nvPr/>
        </p:nvGrpSpPr>
        <p:grpSpPr>
          <a:xfrm>
            <a:off x="8351747" y="3760068"/>
            <a:ext cx="3932765" cy="1885244"/>
            <a:chOff x="8398933" y="3916161"/>
            <a:chExt cx="3932765" cy="1885244"/>
          </a:xfrm>
        </p:grpSpPr>
        <p:pic>
          <p:nvPicPr>
            <p:cNvPr id="4106" name="Picture 10" descr="Sala de cirurgia - ícones de pessoas grátis">
              <a:extLst>
                <a:ext uri="{FF2B5EF4-FFF2-40B4-BE49-F238E27FC236}">
                  <a16:creationId xmlns:a16="http://schemas.microsoft.com/office/drawing/2014/main" id="{8E04B831-9A90-4C6E-A965-E179925FD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8933" y="3916161"/>
              <a:ext cx="1885244" cy="1885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6D8C5B74-2224-4983-87F8-8FD69387CBF5}"/>
                </a:ext>
              </a:extLst>
            </p:cNvPr>
            <p:cNvSpPr txBox="1"/>
            <p:nvPr/>
          </p:nvSpPr>
          <p:spPr>
            <a:xfrm>
              <a:off x="10446454" y="4443284"/>
              <a:ext cx="18852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Resource Allocation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D42C2A-BC5A-490C-90DC-C838791B4C21}"/>
              </a:ext>
            </a:extLst>
          </p:cNvPr>
          <p:cNvSpPr txBox="1"/>
          <p:nvPr/>
        </p:nvSpPr>
        <p:spPr>
          <a:xfrm>
            <a:off x="608743" y="4033493"/>
            <a:ext cx="7360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/>
              <a:t>Before the ambulance arrives, the facility receives the required information to be prepared based on the reports. </a:t>
            </a:r>
          </a:p>
        </p:txBody>
      </p:sp>
    </p:spTree>
    <p:extLst>
      <p:ext uri="{BB962C8B-B14F-4D97-AF65-F5344CB8AC3E}">
        <p14:creationId xmlns:p14="http://schemas.microsoft.com/office/powerpoint/2010/main" val="327554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627137-1140-432B-AAB0-2F4DD7C3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175351"/>
            <a:ext cx="3234018" cy="38267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IoT work?</a:t>
            </a:r>
          </a:p>
        </p:txBody>
      </p:sp>
      <p:pic>
        <p:nvPicPr>
          <p:cNvPr id="1026" name="Picture 2" descr="O que é a Internet das Coisas ou IoT? Uma explicação simples - Portogente">
            <a:extLst>
              <a:ext uri="{FF2B5EF4-FFF2-40B4-BE49-F238E27FC236}">
                <a16:creationId xmlns:a16="http://schemas.microsoft.com/office/drawing/2014/main" id="{755709AF-371B-4DD0-BDD7-23B9E04613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251" y="1081952"/>
            <a:ext cx="6631341" cy="469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6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0D852-C904-4270-AE85-C5DF2E3C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11" y="244121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IoT work?</a:t>
            </a:r>
            <a:endParaRPr lang="en-US" sz="54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7CE85C-A294-4E6D-9ABD-8973828862D4}"/>
              </a:ext>
            </a:extLst>
          </p:cNvPr>
          <p:cNvSpPr/>
          <p:nvPr/>
        </p:nvSpPr>
        <p:spPr>
          <a:xfrm>
            <a:off x="431800" y="2109611"/>
            <a:ext cx="2483555" cy="443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Perception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8A2816A-BBDD-4E58-AADC-B98F6D4AF105}"/>
              </a:ext>
            </a:extLst>
          </p:cNvPr>
          <p:cNvSpPr/>
          <p:nvPr/>
        </p:nvSpPr>
        <p:spPr>
          <a:xfrm>
            <a:off x="3635022" y="2109611"/>
            <a:ext cx="2483555" cy="443089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Pre-processing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D3ED08C-9923-456C-AAE8-046C287272D3}"/>
              </a:ext>
            </a:extLst>
          </p:cNvPr>
          <p:cNvSpPr/>
          <p:nvPr/>
        </p:nvSpPr>
        <p:spPr>
          <a:xfrm>
            <a:off x="3696403" y="3590655"/>
            <a:ext cx="2483555" cy="4430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FE0D70F-3D22-46D4-AF29-D5C1851FC78E}"/>
              </a:ext>
            </a:extLst>
          </p:cNvPr>
          <p:cNvSpPr/>
          <p:nvPr/>
        </p:nvSpPr>
        <p:spPr>
          <a:xfrm>
            <a:off x="6964544" y="3590655"/>
            <a:ext cx="2483555" cy="44308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7254F7F-CBE8-4B2F-9A11-202ACA8D9BFB}"/>
              </a:ext>
            </a:extLst>
          </p:cNvPr>
          <p:cNvSpPr/>
          <p:nvPr/>
        </p:nvSpPr>
        <p:spPr>
          <a:xfrm>
            <a:off x="6964544" y="5058384"/>
            <a:ext cx="2483555" cy="44308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Applications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F3A8913A-B1FA-471C-8E55-35E2255EC127}"/>
              </a:ext>
            </a:extLst>
          </p:cNvPr>
          <p:cNvSpPr/>
          <p:nvPr/>
        </p:nvSpPr>
        <p:spPr>
          <a:xfrm>
            <a:off x="3070577" y="2109610"/>
            <a:ext cx="474132" cy="44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59FB0646-4351-4D00-B322-27B0484D68CE}"/>
              </a:ext>
            </a:extLst>
          </p:cNvPr>
          <p:cNvSpPr/>
          <p:nvPr/>
        </p:nvSpPr>
        <p:spPr>
          <a:xfrm>
            <a:off x="6335185" y="3590654"/>
            <a:ext cx="474132" cy="44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5BE8B846-6739-45A9-BE48-30ACBCF03D81}"/>
              </a:ext>
            </a:extLst>
          </p:cNvPr>
          <p:cNvSpPr/>
          <p:nvPr/>
        </p:nvSpPr>
        <p:spPr>
          <a:xfrm rot="5400000">
            <a:off x="7776590" y="4311162"/>
            <a:ext cx="859459" cy="44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C4EB78C-4EB0-494B-B591-A249B3746ACB}"/>
              </a:ext>
            </a:extLst>
          </p:cNvPr>
          <p:cNvSpPr/>
          <p:nvPr/>
        </p:nvSpPr>
        <p:spPr>
          <a:xfrm>
            <a:off x="280105" y="670277"/>
            <a:ext cx="2786944" cy="947825"/>
          </a:xfrm>
          <a:prstGeom prst="round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Collects data using various type of sensors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5DE1AF5-AAF2-4C18-9912-C8ACF7B58781}"/>
              </a:ext>
            </a:extLst>
          </p:cNvPr>
          <p:cNvSpPr/>
          <p:nvPr/>
        </p:nvSpPr>
        <p:spPr>
          <a:xfrm>
            <a:off x="3544709" y="711635"/>
            <a:ext cx="2786944" cy="94782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&amp; summarize data before sending it on network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8A945743-BB8F-4C28-BE4B-DABD2FB0A3D8}"/>
              </a:ext>
            </a:extLst>
          </p:cNvPr>
          <p:cNvSpPr/>
          <p:nvPr/>
        </p:nvSpPr>
        <p:spPr>
          <a:xfrm rot="5400000">
            <a:off x="4447069" y="2850133"/>
            <a:ext cx="859459" cy="443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38B5FFD-F30F-42F9-B151-D80A0C4C06FA}"/>
              </a:ext>
            </a:extLst>
          </p:cNvPr>
          <p:cNvSpPr/>
          <p:nvPr/>
        </p:nvSpPr>
        <p:spPr>
          <a:xfrm>
            <a:off x="268815" y="3092625"/>
            <a:ext cx="3228621" cy="1325563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entities communicate over network using different protocols &amp; standard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451651C-423B-432B-B1A3-1C70F07A41A8}"/>
              </a:ext>
            </a:extLst>
          </p:cNvPr>
          <p:cNvSpPr/>
          <p:nvPr/>
        </p:nvSpPr>
        <p:spPr>
          <a:xfrm>
            <a:off x="6788853" y="2366208"/>
            <a:ext cx="2786944" cy="947825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Creates abstraction such as hiding hardware details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45AF6A0-3ECD-4A7D-A6C8-8E862904F155}"/>
              </a:ext>
            </a:extLst>
          </p:cNvPr>
          <p:cNvSpPr/>
          <p:nvPr/>
        </p:nvSpPr>
        <p:spPr>
          <a:xfrm>
            <a:off x="3160889" y="4802963"/>
            <a:ext cx="3591272" cy="947825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Various application that improves user experience &amp; increases efficiency</a:t>
            </a:r>
          </a:p>
        </p:txBody>
      </p:sp>
    </p:spTree>
    <p:extLst>
      <p:ext uri="{BB962C8B-B14F-4D97-AF65-F5344CB8AC3E}">
        <p14:creationId xmlns:p14="http://schemas.microsoft.com/office/powerpoint/2010/main" val="773387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E3775F60-A711-439D-9522-16D4E4BB5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989" y="1186716"/>
            <a:ext cx="5147733" cy="43773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E0D852-C904-4270-AE85-C5DF2E3C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11" y="244122"/>
            <a:ext cx="10515600" cy="704146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/>
              <a:t>Perception</a:t>
            </a: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7D35B915-E6B0-4E3B-862A-F723CDE0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7" y="244122"/>
            <a:ext cx="5746044" cy="5558367"/>
          </a:xfrm>
          <a:ln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4000"/>
              <a:t>IoT applications need </a:t>
            </a:r>
            <a:r>
              <a:rPr lang="en-US" sz="4000" b="1"/>
              <a:t>one or more sensors</a:t>
            </a:r>
            <a:r>
              <a:rPr lang="en-US" sz="4000"/>
              <a:t> to </a:t>
            </a:r>
            <a:r>
              <a:rPr lang="en-US" sz="4000" b="1"/>
              <a:t>collect data</a:t>
            </a:r>
            <a:r>
              <a:rPr lang="en-US" sz="4000"/>
              <a:t> from the environment</a:t>
            </a:r>
          </a:p>
          <a:p>
            <a:pPr algn="just">
              <a:lnSpc>
                <a:spcPct val="120000"/>
              </a:lnSpc>
            </a:pPr>
            <a:r>
              <a:rPr lang="en-US" sz="4000"/>
              <a:t>Sensors are </a:t>
            </a:r>
            <a:r>
              <a:rPr lang="en-US" sz="4000" b="1"/>
              <a:t>small</a:t>
            </a:r>
            <a:r>
              <a:rPr lang="en-US" sz="4000"/>
              <a:t>, </a:t>
            </a:r>
            <a:r>
              <a:rPr lang="en-US" sz="4000" b="1"/>
              <a:t>low-cost</a:t>
            </a:r>
            <a:r>
              <a:rPr lang="en-US" sz="4000"/>
              <a:t>, and consumes </a:t>
            </a:r>
            <a:r>
              <a:rPr lang="en-US" sz="4000" b="1"/>
              <a:t>low energy</a:t>
            </a:r>
          </a:p>
          <a:p>
            <a:pPr algn="just">
              <a:lnSpc>
                <a:spcPct val="120000"/>
              </a:lnSpc>
            </a:pPr>
            <a:r>
              <a:rPr lang="en-US" sz="4000" b="1"/>
              <a:t>Various type of sensors</a:t>
            </a:r>
            <a:r>
              <a:rPr lang="en-US" sz="4000"/>
              <a:t> are used in building smart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4740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0D852-C904-4270-AE85-C5DF2E3C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11" y="244122"/>
            <a:ext cx="10515600" cy="704146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/>
              <a:t>Pre-processing</a:t>
            </a: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7D35B915-E6B0-4E3B-862A-F723CDE0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7" y="244122"/>
            <a:ext cx="5746044" cy="5558367"/>
          </a:xfrm>
          <a:ln>
            <a:solidFill>
              <a:schemeClr val="bg1"/>
            </a:solidFill>
          </a:ln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4000" b="1"/>
              <a:t>Mobility: </a:t>
            </a:r>
            <a:r>
              <a:rPr lang="en-US" sz="4000"/>
              <a:t>smart devices are mobile &amp; changing network conditions makes communication difficult</a:t>
            </a:r>
          </a:p>
          <a:p>
            <a:pPr algn="just">
              <a:lnSpc>
                <a:spcPct val="120000"/>
              </a:lnSpc>
            </a:pPr>
            <a:r>
              <a:rPr lang="en-US" sz="4000" b="1"/>
              <a:t>Reliable &amp; real-time actuator: </a:t>
            </a:r>
            <a:r>
              <a:rPr lang="en-US" sz="4000"/>
              <a:t>latency sensitive applications need real-time responses</a:t>
            </a:r>
          </a:p>
          <a:p>
            <a:pPr algn="just">
              <a:lnSpc>
                <a:spcPct val="120000"/>
              </a:lnSpc>
            </a:pPr>
            <a:r>
              <a:rPr lang="en-US" sz="4000" b="1"/>
              <a:t>Scalability: </a:t>
            </a:r>
            <a:r>
              <a:rPr lang="en-US" sz="4000"/>
              <a:t>multiple devices increases the latency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2E8E7A-5DBA-4DDE-B16C-ECB34F064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1646" r="2001"/>
          <a:stretch/>
        </p:blipFill>
        <p:spPr>
          <a:xfrm>
            <a:off x="7157156" y="1118305"/>
            <a:ext cx="4896555" cy="416765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7530BDB0-DA37-451C-93D8-CF64B4B9BEC8}"/>
              </a:ext>
            </a:extLst>
          </p:cNvPr>
          <p:cNvSpPr txBox="1"/>
          <p:nvPr/>
        </p:nvSpPr>
        <p:spPr>
          <a:xfrm>
            <a:off x="4744157" y="5285957"/>
            <a:ext cx="74478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Limitations of processing in the cloud</a:t>
            </a:r>
          </a:p>
        </p:txBody>
      </p:sp>
    </p:spTree>
    <p:extLst>
      <p:ext uri="{BB962C8B-B14F-4D97-AF65-F5344CB8AC3E}">
        <p14:creationId xmlns:p14="http://schemas.microsoft.com/office/powerpoint/2010/main" val="48051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0D852-C904-4270-AE85-C5DF2E3C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11" y="244122"/>
            <a:ext cx="10515600" cy="704146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/>
              <a:t>Pre-processing</a:t>
            </a: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7D35B915-E6B0-4E3B-862A-F723CDE0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8" y="232833"/>
            <a:ext cx="6389510" cy="5558367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b="1"/>
              <a:t>Low latency: </a:t>
            </a:r>
            <a:r>
              <a:rPr lang="en-US"/>
              <a:t>less time required to access computing or storage resources</a:t>
            </a:r>
          </a:p>
          <a:p>
            <a:pPr algn="just">
              <a:lnSpc>
                <a:spcPct val="120000"/>
              </a:lnSpc>
            </a:pPr>
            <a:r>
              <a:rPr lang="en-US" b="1"/>
              <a:t>Distributed Nodes: </a:t>
            </a:r>
            <a:r>
              <a:rPr lang="en-US"/>
              <a:t>fog nodes are distributed, which provide services to mobile services</a:t>
            </a:r>
          </a:p>
          <a:p>
            <a:pPr algn="just">
              <a:lnSpc>
                <a:spcPct val="120000"/>
              </a:lnSpc>
            </a:pPr>
            <a:r>
              <a:rPr lang="en-US" b="1"/>
              <a:t>Mobility: </a:t>
            </a:r>
            <a:r>
              <a:rPr lang="en-US"/>
              <a:t>smart devices can communicate to smart gateway present in the proximity</a:t>
            </a:r>
          </a:p>
          <a:p>
            <a:pPr algn="just">
              <a:lnSpc>
                <a:spcPct val="120000"/>
              </a:lnSpc>
            </a:pPr>
            <a:r>
              <a:rPr lang="en-US" b="1"/>
              <a:t>Real-time response: </a:t>
            </a:r>
            <a:r>
              <a:rPr lang="en-US"/>
              <a:t>applications with high latency requirements receive real-time response from fog nodes</a:t>
            </a:r>
          </a:p>
          <a:p>
            <a:pPr algn="just">
              <a:lnSpc>
                <a:spcPct val="120000"/>
              </a:lnSpc>
            </a:pPr>
            <a:r>
              <a:rPr lang="en-US" b="1"/>
              <a:t>Interaction with cloud: </a:t>
            </a:r>
            <a:r>
              <a:rPr lang="en-US"/>
              <a:t>the data which needs high processing is sent to cloud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2E8E7A-5DBA-4DDE-B16C-ECB34F064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t="1646" r="2001"/>
          <a:stretch/>
        </p:blipFill>
        <p:spPr>
          <a:xfrm>
            <a:off x="7157156" y="1118305"/>
            <a:ext cx="4896555" cy="416765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7530BDB0-DA37-451C-93D8-CF64B4B9BEC8}"/>
              </a:ext>
            </a:extLst>
          </p:cNvPr>
          <p:cNvSpPr txBox="1"/>
          <p:nvPr/>
        </p:nvSpPr>
        <p:spPr>
          <a:xfrm>
            <a:off x="4744157" y="5285957"/>
            <a:ext cx="74478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Features of Fog Computing</a:t>
            </a:r>
          </a:p>
        </p:txBody>
      </p:sp>
    </p:spTree>
    <p:extLst>
      <p:ext uri="{BB962C8B-B14F-4D97-AF65-F5344CB8AC3E}">
        <p14:creationId xmlns:p14="http://schemas.microsoft.com/office/powerpoint/2010/main" val="207492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7" y="92046"/>
            <a:ext cx="8432801" cy="1503786"/>
          </a:xfrm>
        </p:spPr>
        <p:txBody>
          <a:bodyPr>
            <a:normAutofit/>
          </a:bodyPr>
          <a:lstStyle/>
          <a:p>
            <a:r>
              <a:rPr lang="en-US" sz="4800"/>
              <a:t>Unit Goal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0B7AB-4454-4E44-A33F-F0A3053D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89" y="1320799"/>
            <a:ext cx="5249333" cy="435751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/>
              <a:t>This unit aims to introduce the students to IoT Technologies.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3600"/>
              <a:t>At the end of this unit, students will be able to recognize the main IoT concepts.</a:t>
            </a:r>
          </a:p>
        </p:txBody>
      </p:sp>
      <p:pic>
        <p:nvPicPr>
          <p:cNvPr id="11266" name="Picture 2" descr="Internet Das Coisas: Identificando contexto IoT - Laboratório iMobilis">
            <a:extLst>
              <a:ext uri="{FF2B5EF4-FFF2-40B4-BE49-F238E27FC236}">
                <a16:creationId xmlns:a16="http://schemas.microsoft.com/office/drawing/2014/main" id="{65B22EEC-BFA8-4271-9FD8-82181215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33" y="1145823"/>
            <a:ext cx="4887383" cy="392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6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0D852-C904-4270-AE85-C5DF2E3C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11" y="244122"/>
            <a:ext cx="10515600" cy="704146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/>
              <a:t>Communicating</a:t>
            </a: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7D35B915-E6B0-4E3B-862A-F723CDE0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7" y="447322"/>
            <a:ext cx="6649154" cy="5558367"/>
          </a:xfrm>
          <a:ln>
            <a:solidFill>
              <a:schemeClr val="bg1"/>
            </a:solidFill>
          </a:ln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4000" b="1"/>
              <a:t>Addressing &amp; Identification: </a:t>
            </a:r>
            <a:r>
              <a:rPr lang="en-US" sz="4000"/>
              <a:t>Limitations of processing in the cloud each smart device needs to be identified with a unique address in the network</a:t>
            </a:r>
          </a:p>
          <a:p>
            <a:pPr algn="just">
              <a:lnSpc>
                <a:spcPct val="120000"/>
              </a:lnSpc>
            </a:pPr>
            <a:r>
              <a:rPr lang="en-US" sz="4000" b="1"/>
              <a:t>Low Power Communication</a:t>
            </a:r>
            <a:r>
              <a:rPr lang="en-US" sz="4000"/>
              <a:t>: communication between devices needs to be low-power consuming</a:t>
            </a:r>
          </a:p>
          <a:p>
            <a:pPr algn="just">
              <a:lnSpc>
                <a:spcPct val="120000"/>
              </a:lnSpc>
            </a:pPr>
            <a:r>
              <a:rPr lang="en-US" sz="4000" b="1"/>
              <a:t>Routing protocol</a:t>
            </a:r>
            <a:r>
              <a:rPr lang="en-US" sz="4000"/>
              <a:t> with low memory requirement &amp; efficient communication protocol</a:t>
            </a:r>
          </a:p>
          <a:p>
            <a:pPr algn="just">
              <a:lnSpc>
                <a:spcPct val="120000"/>
              </a:lnSpc>
            </a:pPr>
            <a:r>
              <a:rPr lang="en-US" sz="4000" b="1"/>
              <a:t>High speed</a:t>
            </a:r>
            <a:r>
              <a:rPr lang="en-US" sz="4000"/>
              <a:t> &amp; </a:t>
            </a:r>
            <a:r>
              <a:rPr lang="en-US" sz="4000" b="1"/>
              <a:t>lossless</a:t>
            </a:r>
            <a:r>
              <a:rPr lang="en-US" sz="4000"/>
              <a:t> communication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96642-FA3D-4321-B894-3156A46E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961" y="1250245"/>
            <a:ext cx="4849750" cy="4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8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0D852-C904-4270-AE85-C5DF2E3C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11" y="244122"/>
            <a:ext cx="10515600" cy="704146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/>
              <a:t>Middleware</a:t>
            </a: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7D35B915-E6B0-4E3B-862A-F723CDE0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44122"/>
            <a:ext cx="6649154" cy="5558367"/>
          </a:xfrm>
          <a:ln>
            <a:solidFill>
              <a:schemeClr val="bg1"/>
            </a:solidFill>
          </a:ln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4000"/>
              <a:t>Interoperability &amp; Programming abstraction</a:t>
            </a:r>
          </a:p>
          <a:p>
            <a:pPr algn="just">
              <a:lnSpc>
                <a:spcPct val="120000"/>
              </a:lnSpc>
            </a:pPr>
            <a:r>
              <a:rPr lang="en-US" sz="4000"/>
              <a:t>Device discovery &amp; management</a:t>
            </a:r>
          </a:p>
          <a:p>
            <a:pPr algn="just">
              <a:lnSpc>
                <a:spcPct val="120000"/>
              </a:lnSpc>
            </a:pPr>
            <a:r>
              <a:rPr lang="en-US" sz="4000"/>
              <a:t>Scalability</a:t>
            </a:r>
          </a:p>
          <a:p>
            <a:pPr algn="just">
              <a:lnSpc>
                <a:spcPct val="120000"/>
              </a:lnSpc>
            </a:pPr>
            <a:r>
              <a:rPr lang="en-US" sz="4000"/>
              <a:t>Big Data Analytics</a:t>
            </a:r>
          </a:p>
          <a:p>
            <a:pPr algn="just">
              <a:lnSpc>
                <a:spcPct val="120000"/>
              </a:lnSpc>
            </a:pPr>
            <a:r>
              <a:rPr lang="en-US" sz="4000"/>
              <a:t>Security &amp; Privacy</a:t>
            </a:r>
          </a:p>
          <a:p>
            <a:pPr algn="just">
              <a:lnSpc>
                <a:spcPct val="120000"/>
              </a:lnSpc>
            </a:pPr>
            <a:r>
              <a:rPr lang="en-US" sz="4000"/>
              <a:t>Cloud services</a:t>
            </a:r>
          </a:p>
          <a:p>
            <a:pPr algn="just">
              <a:lnSpc>
                <a:spcPct val="120000"/>
              </a:lnSpc>
            </a:pPr>
            <a:r>
              <a:rPr lang="en-US" sz="4000"/>
              <a:t>Context detection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5C1F6D-2899-4DEC-B924-3926AA85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604" y="1521530"/>
            <a:ext cx="3346439" cy="38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8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0D852-C904-4270-AE85-C5DF2E3C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11" y="244122"/>
            <a:ext cx="10515600" cy="704146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/>
              <a:t>Applications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CDD0B0-F192-4573-AECB-C8869BA9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948268"/>
            <a:ext cx="10227733" cy="46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1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627137-1140-432B-AAB0-2F4DD7C3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1175351"/>
            <a:ext cx="3899337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IoT Applications</a:t>
            </a:r>
          </a:p>
        </p:txBody>
      </p:sp>
      <p:pic>
        <p:nvPicPr>
          <p:cNvPr id="1026" name="Picture 2" descr="O que é a Internet das Coisas ou IoT? Uma explicação simples - Portogente">
            <a:extLst>
              <a:ext uri="{FF2B5EF4-FFF2-40B4-BE49-F238E27FC236}">
                <a16:creationId xmlns:a16="http://schemas.microsoft.com/office/drawing/2014/main" id="{755709AF-371B-4DD0-BDD7-23B9E04613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251" y="1081952"/>
            <a:ext cx="6631341" cy="469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53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viation airport Travel transportation Character design  isometric illustration smart city IoT Technology Saudi Arabia">
            <a:extLst>
              <a:ext uri="{FF2B5EF4-FFF2-40B4-BE49-F238E27FC236}">
                <a16:creationId xmlns:a16="http://schemas.microsoft.com/office/drawing/2014/main" id="{4FCF35CD-DF6D-4136-A20F-222AC83D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"/>
            <a:ext cx="121920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2666"/>
            <a:ext cx="12192000" cy="13404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5400"/>
              <a:t>Airport Applications</a:t>
            </a:r>
            <a:br>
              <a:rPr lang="en-US" sz="3200"/>
            </a:br>
            <a:r>
              <a:rPr lang="en-US" sz="3200" b="1"/>
              <a:t>Saudi Arabia Smart Airport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426153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3D06E11-E27C-448E-8DA6-D0AC8DFC825C}"/>
              </a:ext>
            </a:extLst>
          </p:cNvPr>
          <p:cNvSpPr txBox="1"/>
          <p:nvPr/>
        </p:nvSpPr>
        <p:spPr>
          <a:xfrm>
            <a:off x="108567" y="2028673"/>
            <a:ext cx="47569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Intelligence Queue Management</a:t>
            </a:r>
          </a:p>
          <a:p>
            <a:r>
              <a:rPr lang="en-US" sz="3200" b="1"/>
              <a:t>Customized People Counting Device</a:t>
            </a:r>
          </a:p>
        </p:txBody>
      </p:sp>
      <p:pic>
        <p:nvPicPr>
          <p:cNvPr id="7170" name="Picture 2" descr="aviation airport Travel transportation Character design  isometric illustration smart city IoT Technology Saudi Arabia">
            <a:extLst>
              <a:ext uri="{FF2B5EF4-FFF2-40B4-BE49-F238E27FC236}">
                <a16:creationId xmlns:a16="http://schemas.microsoft.com/office/drawing/2014/main" id="{68BB1E6D-7406-4577-8F86-04A7D560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56" y="396249"/>
            <a:ext cx="7392544" cy="492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3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3D06E11-E27C-448E-8DA6-D0AC8DFC825C}"/>
              </a:ext>
            </a:extLst>
          </p:cNvPr>
          <p:cNvSpPr txBox="1"/>
          <p:nvPr/>
        </p:nvSpPr>
        <p:spPr>
          <a:xfrm>
            <a:off x="404179" y="2052206"/>
            <a:ext cx="3385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Smart Navigation</a:t>
            </a:r>
          </a:p>
        </p:txBody>
      </p:sp>
      <p:pic>
        <p:nvPicPr>
          <p:cNvPr id="8194" name="Picture 2" descr="aviation airport Travel transportation Character design  isometric illustration smart city IoT Technology Saudi Arabia">
            <a:extLst>
              <a:ext uri="{FF2B5EF4-FFF2-40B4-BE49-F238E27FC236}">
                <a16:creationId xmlns:a16="http://schemas.microsoft.com/office/drawing/2014/main" id="{A809D8AD-294A-46C6-8590-25B5BE639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3" y="106759"/>
            <a:ext cx="7826201" cy="521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89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3D06E11-E27C-448E-8DA6-D0AC8DFC825C}"/>
              </a:ext>
            </a:extLst>
          </p:cNvPr>
          <p:cNvSpPr txBox="1"/>
          <p:nvPr/>
        </p:nvSpPr>
        <p:spPr>
          <a:xfrm>
            <a:off x="462959" y="1453055"/>
            <a:ext cx="33853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Journey Tracking for Behavioral Insight</a:t>
            </a:r>
          </a:p>
        </p:txBody>
      </p:sp>
      <p:pic>
        <p:nvPicPr>
          <p:cNvPr id="9218" name="Picture 2" descr="aviation airport Travel transportation Character design  isometric illustration smart city IoT Technology Saudi Arabia">
            <a:extLst>
              <a:ext uri="{FF2B5EF4-FFF2-40B4-BE49-F238E27FC236}">
                <a16:creationId xmlns:a16="http://schemas.microsoft.com/office/drawing/2014/main" id="{E91AB976-A066-45D6-A420-BEDAE2557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912" y="125740"/>
            <a:ext cx="8170510" cy="544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912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A  School Day With IoT">
            <a:hlinkClick r:id="" action="ppaction://media"/>
            <a:extLst>
              <a:ext uri="{FF2B5EF4-FFF2-40B4-BE49-F238E27FC236}">
                <a16:creationId xmlns:a16="http://schemas.microsoft.com/office/drawing/2014/main" id="{A5CBE2A0-EA9B-2237-EC8B-949481CB00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21020"/>
            <a:ext cx="12192000" cy="59153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A25C89-D349-DBCA-64FF-026BE000547A}"/>
              </a:ext>
            </a:extLst>
          </p:cNvPr>
          <p:cNvSpPr/>
          <p:nvPr/>
        </p:nvSpPr>
        <p:spPr>
          <a:xfrm>
            <a:off x="0" y="5915378"/>
            <a:ext cx="12192000" cy="94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>
                <a:effectLst/>
                <a:latin typeface="Roboto" panose="02000000000000000000" pitchFamily="2" charset="0"/>
              </a:rPr>
              <a:t>A School Day With IoT</a:t>
            </a:r>
            <a:endParaRPr lang="en-US" sz="2800" i="1"/>
          </a:p>
          <a:p>
            <a:pPr algn="ctr"/>
            <a:r>
              <a:rPr lang="en-US" sz="2400" i="1"/>
              <a:t>https://www.youtube.com/watch?v=wrGPPT-gxjw</a:t>
            </a:r>
          </a:p>
        </p:txBody>
      </p:sp>
    </p:spTree>
    <p:extLst>
      <p:ext uri="{BB962C8B-B14F-4D97-AF65-F5344CB8AC3E}">
        <p14:creationId xmlns:p14="http://schemas.microsoft.com/office/powerpoint/2010/main" val="5612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veloping IoT Applications – Best Technologies and Tools for IoT Developers">
            <a:extLst>
              <a:ext uri="{FF2B5EF4-FFF2-40B4-BE49-F238E27FC236}">
                <a16:creationId xmlns:a16="http://schemas.microsoft.com/office/drawing/2014/main" id="{80E5386A-C152-2D34-3937-AE012A78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607" y="231228"/>
            <a:ext cx="9942786" cy="5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5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627137-1140-432B-AAB0-2F4DD7C3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45" y="1002891"/>
            <a:ext cx="3971893" cy="3667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Talking a little about the Course Methodology</a:t>
            </a:r>
          </a:p>
        </p:txBody>
      </p:sp>
      <p:pic>
        <p:nvPicPr>
          <p:cNvPr id="1026" name="Picture 2" descr="O que é a Internet das Coisas ou IoT? Uma explicação simples - Portogente">
            <a:extLst>
              <a:ext uri="{FF2B5EF4-FFF2-40B4-BE49-F238E27FC236}">
                <a16:creationId xmlns:a16="http://schemas.microsoft.com/office/drawing/2014/main" id="{755709AF-371B-4DD0-BDD7-23B9E04613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251" y="1081952"/>
            <a:ext cx="6631341" cy="469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04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What is a smart city? | CNBC Explains">
            <a:hlinkClick r:id="" action="ppaction://media"/>
            <a:extLst>
              <a:ext uri="{FF2B5EF4-FFF2-40B4-BE49-F238E27FC236}">
                <a16:creationId xmlns:a16="http://schemas.microsoft.com/office/drawing/2014/main" id="{A146655D-3098-BA36-16E1-3B2E118E24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04885"/>
            <a:ext cx="12192000" cy="5810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63CAC1-05C9-AE75-88F5-63FED66D1E05}"/>
              </a:ext>
            </a:extLst>
          </p:cNvPr>
          <p:cNvSpPr/>
          <p:nvPr/>
        </p:nvSpPr>
        <p:spPr>
          <a:xfrm>
            <a:off x="0" y="5915378"/>
            <a:ext cx="12192000" cy="94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>
                <a:effectLst/>
                <a:latin typeface="Roboto" panose="02000000000000000000" pitchFamily="2" charset="0"/>
              </a:rPr>
              <a:t>What is a smart city? | CNBC Explains</a:t>
            </a:r>
            <a:endParaRPr lang="en-US" sz="2800" i="1"/>
          </a:p>
          <a:p>
            <a:pPr algn="ctr"/>
            <a:r>
              <a:rPr lang="en-US" sz="2400" i="1"/>
              <a:t>https://www.youtube.com/watch?v=bANfnYDTzxE</a:t>
            </a:r>
          </a:p>
        </p:txBody>
      </p:sp>
    </p:spTree>
    <p:extLst>
      <p:ext uri="{BB962C8B-B14F-4D97-AF65-F5344CB8AC3E}">
        <p14:creationId xmlns:p14="http://schemas.microsoft.com/office/powerpoint/2010/main" val="12132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7" y="92046"/>
            <a:ext cx="8432801" cy="1503786"/>
          </a:xfrm>
        </p:spPr>
        <p:txBody>
          <a:bodyPr>
            <a:normAutofit/>
          </a:bodyPr>
          <a:lstStyle/>
          <a:p>
            <a:r>
              <a:rPr lang="en-US" sz="4800"/>
              <a:t>Unit Goal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0B7AB-4454-4E44-A33F-F0A3053D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89" y="1320799"/>
            <a:ext cx="5249333" cy="435751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/>
              <a:t>This unit aims to introduce the students to IoT Technologies.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3600"/>
              <a:t>At the end of this unit, students will be able to recognize the main IoT concepts.</a:t>
            </a:r>
          </a:p>
        </p:txBody>
      </p:sp>
      <p:pic>
        <p:nvPicPr>
          <p:cNvPr id="11266" name="Picture 2" descr="Internet Das Coisas: Identificando contexto IoT - Laboratório iMobilis">
            <a:extLst>
              <a:ext uri="{FF2B5EF4-FFF2-40B4-BE49-F238E27FC236}">
                <a16:creationId xmlns:a16="http://schemas.microsoft.com/office/drawing/2014/main" id="{65B22EEC-BFA8-4271-9FD8-82181215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33" y="1145823"/>
            <a:ext cx="4887383" cy="392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26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F8F21-316F-45C7-8C94-36C3890D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30" y="215898"/>
            <a:ext cx="10515600" cy="922901"/>
          </a:xfrm>
        </p:spPr>
        <p:txBody>
          <a:bodyPr>
            <a:normAutofit/>
          </a:bodyPr>
          <a:lstStyle/>
          <a:p>
            <a:r>
              <a:rPr lang="en-US" sz="6000"/>
              <a:t>Homework</a:t>
            </a:r>
          </a:p>
        </p:txBody>
      </p:sp>
      <p:pic>
        <p:nvPicPr>
          <p:cNvPr id="2052" name="Picture 4" descr="Important Images, Stock Photos &amp;amp; Vectors | Shutterstock">
            <a:extLst>
              <a:ext uri="{FF2B5EF4-FFF2-40B4-BE49-F238E27FC236}">
                <a16:creationId xmlns:a16="http://schemas.microsoft.com/office/drawing/2014/main" id="{2BF2C662-B6D0-4962-A026-EACF2E690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04"/>
          <a:stretch/>
        </p:blipFill>
        <p:spPr bwMode="auto">
          <a:xfrm>
            <a:off x="9142210" y="62805"/>
            <a:ext cx="2829560" cy="162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Boy Read Icon Gráfico por Home Sweet · Creative Fabrica">
            <a:extLst>
              <a:ext uri="{FF2B5EF4-FFF2-40B4-BE49-F238E27FC236}">
                <a16:creationId xmlns:a16="http://schemas.microsoft.com/office/drawing/2014/main" id="{A055BBC1-B7D1-4B8D-865C-89217483F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7" t="9481" r="22531" b="9185"/>
          <a:stretch/>
        </p:blipFill>
        <p:spPr bwMode="auto">
          <a:xfrm>
            <a:off x="1128606" y="2666407"/>
            <a:ext cx="1237410" cy="122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BF8EE67-7796-4F58-986A-8CAC3C8E80B0}"/>
              </a:ext>
            </a:extLst>
          </p:cNvPr>
          <p:cNvSpPr txBox="1">
            <a:spLocks/>
          </p:cNvSpPr>
          <p:nvPr/>
        </p:nvSpPr>
        <p:spPr>
          <a:xfrm>
            <a:off x="2632575" y="2761861"/>
            <a:ext cx="9356740" cy="674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/>
              <a:t>Read: </a:t>
            </a:r>
            <a:r>
              <a:rPr lang="en-US"/>
              <a:t>Cisco IoT Customer Stories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i="1">
                <a:hlinkClick r:id="rId4"/>
              </a:rPr>
              <a:t>https://www.cisco.com/c/en/us/solutions/internet-of-things/resources/case-studies.html</a:t>
            </a:r>
            <a:r>
              <a:rPr lang="en-US" sz="1800" i="1"/>
              <a:t>  </a:t>
            </a:r>
          </a:p>
        </p:txBody>
      </p:sp>
      <p:pic>
        <p:nvPicPr>
          <p:cNvPr id="5" name="Picture 2" descr="Group Work Roles for Modern Learners • TechNotes Blog">
            <a:extLst>
              <a:ext uri="{FF2B5EF4-FFF2-40B4-BE49-F238E27FC236}">
                <a16:creationId xmlns:a16="http://schemas.microsoft.com/office/drawing/2014/main" id="{FED45A4B-9177-55FF-4AAC-BCC1C78E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10" y="1528650"/>
            <a:ext cx="1237411" cy="92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4FF738F-F172-366E-4C36-FFA4FCCCCF4A}"/>
              </a:ext>
            </a:extLst>
          </p:cNvPr>
          <p:cNvSpPr txBox="1">
            <a:spLocks/>
          </p:cNvSpPr>
          <p:nvPr/>
        </p:nvSpPr>
        <p:spPr>
          <a:xfrm>
            <a:off x="2035579" y="1689497"/>
            <a:ext cx="9356739" cy="674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/>
              <a:t>Workgroup: </a:t>
            </a:r>
            <a:r>
              <a:rPr lang="en-US"/>
              <a:t>Organize using groups of five students</a:t>
            </a:r>
            <a:endParaRPr lang="en-US" sz="2000" i="1"/>
          </a:p>
        </p:txBody>
      </p:sp>
      <p:pic>
        <p:nvPicPr>
          <p:cNvPr id="9" name="Picture 4" descr="Home | TEACH.org">
            <a:extLst>
              <a:ext uri="{FF2B5EF4-FFF2-40B4-BE49-F238E27FC236}">
                <a16:creationId xmlns:a16="http://schemas.microsoft.com/office/drawing/2014/main" id="{47AA24A6-D4FE-6D89-520B-605397E68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1" y="4096282"/>
            <a:ext cx="2027019" cy="12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CB256CA-9B22-6CE5-D04B-67AB21370848}"/>
              </a:ext>
            </a:extLst>
          </p:cNvPr>
          <p:cNvSpPr txBox="1">
            <a:spLocks/>
          </p:cNvSpPr>
          <p:nvPr/>
        </p:nvSpPr>
        <p:spPr>
          <a:xfrm>
            <a:off x="4027289" y="4078244"/>
            <a:ext cx="7365029" cy="1486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/>
              <a:t>Present: </a:t>
            </a:r>
            <a:r>
              <a:rPr lang="en-US"/>
              <a:t>Prepare three slides (show the selected case, how IoT was used in the case, benefits) and speak to your friends (max. five minutes).</a:t>
            </a:r>
          </a:p>
        </p:txBody>
      </p:sp>
    </p:spTree>
    <p:extLst>
      <p:ext uri="{BB962C8B-B14F-4D97-AF65-F5344CB8AC3E}">
        <p14:creationId xmlns:p14="http://schemas.microsoft.com/office/powerpoint/2010/main" val="2994790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0" y="4441390"/>
            <a:ext cx="6945845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400" b="1">
                <a:solidFill>
                  <a:srgbClr val="00206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Unit 1 – What is IoT?</a:t>
            </a:r>
            <a:endParaRPr lang="en-US" sz="4400" b="1" u="sng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92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15724F-801D-4646-8AFC-DE4798E9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0" y="131445"/>
            <a:ext cx="6296152" cy="1590020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Competence-Based Learning</a:t>
            </a:r>
          </a:p>
        </p:txBody>
      </p:sp>
      <p:pic>
        <p:nvPicPr>
          <p:cNvPr id="7170" name="Picture 2" descr="Census 2016: Iran Literacy Rates Improves | Financial Tribune">
            <a:extLst>
              <a:ext uri="{FF2B5EF4-FFF2-40B4-BE49-F238E27FC236}">
                <a16:creationId xmlns:a16="http://schemas.microsoft.com/office/drawing/2014/main" id="{DBCB1A4E-6289-4DA3-963A-C4CBBA4C9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r="345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3A0956BA-F843-4B3D-BFA2-D3F1458E340C}"/>
              </a:ext>
            </a:extLst>
          </p:cNvPr>
          <p:cNvGrpSpPr/>
          <p:nvPr/>
        </p:nvGrpSpPr>
        <p:grpSpPr>
          <a:xfrm>
            <a:off x="6191245" y="1828155"/>
            <a:ext cx="5777235" cy="954107"/>
            <a:chOff x="6008365" y="1771134"/>
            <a:chExt cx="5777235" cy="954107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2A3C2329-49F5-444F-ABE1-E1055A9C12EF}"/>
                </a:ext>
              </a:extLst>
            </p:cNvPr>
            <p:cNvSpPr txBox="1"/>
            <p:nvPr/>
          </p:nvSpPr>
          <p:spPr>
            <a:xfrm>
              <a:off x="6992112" y="1771134"/>
              <a:ext cx="479348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rPr>
                <a:t>Critical Thinking &amp; Problem-solving Skills</a:t>
              </a:r>
            </a:p>
          </p:txBody>
        </p: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A19F4F36-A7A7-4A79-A0E5-B17B76D7A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365" y="1846867"/>
              <a:ext cx="802640" cy="80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BCCADC0-4222-4757-8047-A3DD6F765905}"/>
              </a:ext>
            </a:extLst>
          </p:cNvPr>
          <p:cNvGrpSpPr/>
          <p:nvPr/>
        </p:nvGrpSpPr>
        <p:grpSpPr>
          <a:xfrm>
            <a:off x="6299449" y="3017470"/>
            <a:ext cx="5669031" cy="1638785"/>
            <a:chOff x="6116569" y="2899489"/>
            <a:chExt cx="5669031" cy="1638785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5BD135E-8297-497D-81BC-FDB724491AA5}"/>
                </a:ext>
              </a:extLst>
            </p:cNvPr>
            <p:cNvSpPr txBox="1"/>
            <p:nvPr/>
          </p:nvSpPr>
          <p:spPr>
            <a:xfrm>
              <a:off x="6992112" y="2951946"/>
              <a:ext cx="4793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rPr>
                <a:t>Sustainability</a:t>
              </a:r>
            </a:p>
          </p:txBody>
        </p:sp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85F289C7-A9E3-43E2-9A7E-15B73C561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569" y="2899489"/>
              <a:ext cx="628134" cy="628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E3C48366-D81C-466A-93DC-62935C25CAC2}"/>
                </a:ext>
              </a:extLst>
            </p:cNvPr>
            <p:cNvSpPr txBox="1"/>
            <p:nvPr/>
          </p:nvSpPr>
          <p:spPr>
            <a:xfrm>
              <a:off x="6992112" y="3956624"/>
              <a:ext cx="4793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rPr>
                <a:t>Ethics and Citizenship</a:t>
              </a:r>
            </a:p>
          </p:txBody>
        </p:sp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DDBCD178-582E-41AF-A5E3-EBF8BC978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569" y="389819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6333DFD-CED7-4631-A96B-2C87719D6BD4}"/>
              </a:ext>
            </a:extLst>
          </p:cNvPr>
          <p:cNvGrpSpPr/>
          <p:nvPr/>
        </p:nvGrpSpPr>
        <p:grpSpPr>
          <a:xfrm>
            <a:off x="6289289" y="4994123"/>
            <a:ext cx="5522468" cy="1705849"/>
            <a:chOff x="6096000" y="4547246"/>
            <a:chExt cx="5522468" cy="1705849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FF0E0EC4-0570-48BC-A882-A8024C2F81D1}"/>
                </a:ext>
              </a:extLst>
            </p:cNvPr>
            <p:cNvSpPr txBox="1"/>
            <p:nvPr/>
          </p:nvSpPr>
          <p:spPr>
            <a:xfrm>
              <a:off x="6817360" y="4688568"/>
              <a:ext cx="4793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rPr>
                <a:t>Innovative Entrepreneurship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3A850AF4-59BA-4337-ADB7-F40B4F849E35}"/>
                </a:ext>
              </a:extLst>
            </p:cNvPr>
            <p:cNvSpPr txBox="1"/>
            <p:nvPr/>
          </p:nvSpPr>
          <p:spPr>
            <a:xfrm>
              <a:off x="6824980" y="5623185"/>
              <a:ext cx="4793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rPr>
                <a:t>Digital Transformation</a:t>
              </a:r>
            </a:p>
          </p:txBody>
        </p:sp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C3E77258-540E-4930-B10C-BBC4E4D56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547246"/>
              <a:ext cx="721360" cy="721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0" name="Picture 12">
              <a:extLst>
                <a:ext uri="{FF2B5EF4-FFF2-40B4-BE49-F238E27FC236}">
                  <a16:creationId xmlns:a16="http://schemas.microsoft.com/office/drawing/2014/main" id="{42584349-5778-4EC2-9CB1-4AB499B9B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516495"/>
              <a:ext cx="736600" cy="73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66317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Flipped Classroom | Center for Teaching &amp; Learning">
            <a:extLst>
              <a:ext uri="{FF2B5EF4-FFF2-40B4-BE49-F238E27FC236}">
                <a16:creationId xmlns:a16="http://schemas.microsoft.com/office/drawing/2014/main" id="{673B1CE2-D853-0AEA-98F4-B9CF4B4E6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7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627137-1140-432B-AAB0-2F4DD7C3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" y="723406"/>
            <a:ext cx="3846786" cy="52990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Internet of Things (IoT)?</a:t>
            </a:r>
          </a:p>
        </p:txBody>
      </p:sp>
      <p:pic>
        <p:nvPicPr>
          <p:cNvPr id="1026" name="Picture 2" descr="O que é a Internet das Coisas ou IoT? Uma explicação simples - Portogente">
            <a:extLst>
              <a:ext uri="{FF2B5EF4-FFF2-40B4-BE49-F238E27FC236}">
                <a16:creationId xmlns:a16="http://schemas.microsoft.com/office/drawing/2014/main" id="{755709AF-371B-4DD0-BDD7-23B9E04613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251" y="1081952"/>
            <a:ext cx="6631341" cy="469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80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ídia Online 3" title="IOT Applications">
            <a:hlinkClick r:id="" action="ppaction://media"/>
            <a:extLst>
              <a:ext uri="{FF2B5EF4-FFF2-40B4-BE49-F238E27FC236}">
                <a16:creationId xmlns:a16="http://schemas.microsoft.com/office/drawing/2014/main" id="{696396F0-7772-452D-B90E-B257694F6F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264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63BD20-23AD-BC63-7696-36EFFE2425DA}"/>
              </a:ext>
            </a:extLst>
          </p:cNvPr>
          <p:cNvSpPr/>
          <p:nvPr/>
        </p:nvSpPr>
        <p:spPr>
          <a:xfrm>
            <a:off x="0" y="5915378"/>
            <a:ext cx="12192000" cy="94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>
                <a:effectLst/>
                <a:latin typeface="Roboto" panose="02000000000000000000" pitchFamily="2" charset="0"/>
              </a:rPr>
              <a:t>IoT Applications</a:t>
            </a:r>
            <a:endParaRPr lang="en-US" sz="2800" i="1"/>
          </a:p>
          <a:p>
            <a:pPr algn="ctr"/>
            <a:r>
              <a:rPr lang="en-US" sz="2400" i="1"/>
              <a:t>https://www.youtube.com/watch?v=91aXs9E0qAI</a:t>
            </a:r>
          </a:p>
        </p:txBody>
      </p:sp>
    </p:spTree>
    <p:extLst>
      <p:ext uri="{BB962C8B-B14F-4D97-AF65-F5344CB8AC3E}">
        <p14:creationId xmlns:p14="http://schemas.microsoft.com/office/powerpoint/2010/main" val="220592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8" y="42062"/>
            <a:ext cx="8432801" cy="1191794"/>
          </a:xfrm>
        </p:spPr>
        <p:txBody>
          <a:bodyPr>
            <a:normAutofit fontScale="90000"/>
          </a:bodyPr>
          <a:lstStyle/>
          <a:p>
            <a:r>
              <a:rPr lang="en-US" sz="4800"/>
              <a:t>What is the Internet of Things (IoT)?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0B7AB-4454-4E44-A33F-F0A3053D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50244"/>
            <a:ext cx="7873999" cy="435751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4000"/>
              <a:t>… describes the </a:t>
            </a:r>
            <a:r>
              <a:rPr lang="en-US" sz="4000" b="1"/>
              <a:t>network of physical objects (things)</a:t>
            </a:r>
            <a:r>
              <a:rPr lang="en-US" sz="4000"/>
              <a:t> that are embedded with </a:t>
            </a:r>
            <a:r>
              <a:rPr lang="en-US" sz="4000" b="1">
                <a:solidFill>
                  <a:srgbClr val="FF0000"/>
                </a:solidFill>
              </a:rPr>
              <a:t>sensors, software, and other technologies</a:t>
            </a:r>
            <a:r>
              <a:rPr lang="en-US" sz="4000">
                <a:solidFill>
                  <a:srgbClr val="FF0000"/>
                </a:solidFill>
              </a:rPr>
              <a:t> </a:t>
            </a:r>
            <a:r>
              <a:rPr lang="en-US" sz="4000"/>
              <a:t>to </a:t>
            </a:r>
            <a:r>
              <a:rPr lang="en-US" sz="4000" b="1">
                <a:solidFill>
                  <a:schemeClr val="accent6">
                    <a:lumMod val="50000"/>
                  </a:schemeClr>
                </a:solidFill>
              </a:rPr>
              <a:t>connect and exchange data</a:t>
            </a:r>
            <a:r>
              <a:rPr lang="en-US" sz="40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/>
              <a:t>with other devices and systems over the </a:t>
            </a:r>
            <a:r>
              <a:rPr lang="en-US" sz="4000" b="1">
                <a:solidFill>
                  <a:schemeClr val="accent2">
                    <a:lumMod val="50000"/>
                  </a:schemeClr>
                </a:solidFill>
              </a:rPr>
              <a:t>internet</a:t>
            </a:r>
            <a:r>
              <a:rPr lang="en-US" sz="4000"/>
              <a:t>.</a:t>
            </a:r>
          </a:p>
        </p:txBody>
      </p:sp>
      <p:pic>
        <p:nvPicPr>
          <p:cNvPr id="2050" name="Picture 2" descr="Internet das Coisas (IoT) e a Inovação nas Empresas | AEVO">
            <a:extLst>
              <a:ext uri="{FF2B5EF4-FFF2-40B4-BE49-F238E27FC236}">
                <a16:creationId xmlns:a16="http://schemas.microsoft.com/office/drawing/2014/main" id="{8ECFC118-DC50-4988-9639-D198D7F76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7"/>
          <a:stretch/>
        </p:blipFill>
        <p:spPr bwMode="auto">
          <a:xfrm>
            <a:off x="8737599" y="166783"/>
            <a:ext cx="3206046" cy="5440972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2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E3D5-3242-4CE6-9295-06E900BC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3837784"/>
            <a:ext cx="4713110" cy="895732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/>
              <a:t>What is Thing?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0B7AB-4454-4E44-A33F-F0A3053D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59" y="161247"/>
            <a:ext cx="6889041" cy="562968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/>
              <a:t>A thing can be a person with a heart monitor implant, a farm animal with a biochip transponder, an automobile that has built-in sensors to alert the driver when tire pressure is low, or any other natural or man-made object that can be assigned an </a:t>
            </a:r>
            <a:r>
              <a:rPr lang="en-US" sz="3600" b="1">
                <a:solidFill>
                  <a:schemeClr val="accent2">
                    <a:lumMod val="50000"/>
                  </a:schemeClr>
                </a:solidFill>
              </a:rPr>
              <a:t>Internet Protocol (IP) address </a:t>
            </a:r>
            <a:r>
              <a:rPr lang="en-US" sz="3600"/>
              <a:t>and </a:t>
            </a:r>
            <a:r>
              <a:rPr lang="en-US" sz="3600" b="1">
                <a:solidFill>
                  <a:srgbClr val="7030A0"/>
                </a:solidFill>
              </a:rPr>
              <a:t>can transfer data over a network</a:t>
            </a:r>
            <a:r>
              <a:rPr lang="en-US" sz="3600"/>
              <a:t>.</a:t>
            </a:r>
          </a:p>
        </p:txBody>
      </p:sp>
      <p:pic>
        <p:nvPicPr>
          <p:cNvPr id="1026" name="Picture 2" descr="IoT - Internet of Things ⋆ Colaborae">
            <a:extLst>
              <a:ext uri="{FF2B5EF4-FFF2-40B4-BE49-F238E27FC236}">
                <a16:creationId xmlns:a16="http://schemas.microsoft.com/office/drawing/2014/main" id="{E0D5E886-D452-719A-1F93-8878C10A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41" y="586944"/>
            <a:ext cx="40767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485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722</Words>
  <Application>Microsoft Office PowerPoint</Application>
  <PresentationFormat>Widescreen</PresentationFormat>
  <Paragraphs>113</Paragraphs>
  <Slides>33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Abadi</vt:lpstr>
      <vt:lpstr>Aharoni</vt:lpstr>
      <vt:lpstr>Amasis MT Pro Black</vt:lpstr>
      <vt:lpstr>Arial</vt:lpstr>
      <vt:lpstr>Arial Black</vt:lpstr>
      <vt:lpstr>Calibri</vt:lpstr>
      <vt:lpstr>Calibri Light</vt:lpstr>
      <vt:lpstr>Roboto</vt:lpstr>
      <vt:lpstr>Office Theme</vt:lpstr>
      <vt:lpstr>Tema do Office</vt:lpstr>
      <vt:lpstr>Unit 1 – What is IoT?</vt:lpstr>
      <vt:lpstr>Unit Goal</vt:lpstr>
      <vt:lpstr>Talking a little about the Course Methodology</vt:lpstr>
      <vt:lpstr>Competence-Based Learning</vt:lpstr>
      <vt:lpstr>PowerPoint Presentation</vt:lpstr>
      <vt:lpstr>What is the Internet of Things (IoT)?</vt:lpstr>
      <vt:lpstr>PowerPoint Presentation</vt:lpstr>
      <vt:lpstr>What is the Internet of Things (IoT)?</vt:lpstr>
      <vt:lpstr>What is Thing?</vt:lpstr>
      <vt:lpstr>Internet of Things (IoT) Ecosystem</vt:lpstr>
      <vt:lpstr>What is Internet of Things (IoT)?</vt:lpstr>
      <vt:lpstr>IoT Question</vt:lpstr>
      <vt:lpstr>Benefits</vt:lpstr>
      <vt:lpstr>IoT Application Example</vt:lpstr>
      <vt:lpstr>How does IoT work?</vt:lpstr>
      <vt:lpstr>How does IoT work?</vt:lpstr>
      <vt:lpstr>Perception</vt:lpstr>
      <vt:lpstr>Pre-processing</vt:lpstr>
      <vt:lpstr>Pre-processing</vt:lpstr>
      <vt:lpstr>Communicating</vt:lpstr>
      <vt:lpstr>Middleware</vt:lpstr>
      <vt:lpstr>Applications</vt:lpstr>
      <vt:lpstr>IoT Applications</vt:lpstr>
      <vt:lpstr>Airport Applications Saudi Arabia Smart Airport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Goal</vt:lpstr>
      <vt:lpstr>Homework</vt:lpstr>
      <vt:lpstr>Unit 1 – What is IoT?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 B BARRETO</cp:lastModifiedBy>
  <cp:revision>1</cp:revision>
  <dcterms:created xsi:type="dcterms:W3CDTF">2021-01-13T19:01:52Z</dcterms:created>
  <dcterms:modified xsi:type="dcterms:W3CDTF">2022-09-18T12:32:28Z</dcterms:modified>
</cp:coreProperties>
</file>